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9" r:id="rId4"/>
    <p:sldId id="263" r:id="rId5"/>
    <p:sldId id="282" r:id="rId6"/>
    <p:sldId id="283" r:id="rId7"/>
    <p:sldId id="287" r:id="rId8"/>
    <p:sldId id="284" r:id="rId9"/>
    <p:sldId id="285" r:id="rId10"/>
    <p:sldId id="258" r:id="rId11"/>
    <p:sldId id="262" r:id="rId12"/>
    <p:sldId id="270" r:id="rId13"/>
    <p:sldId id="271" r:id="rId14"/>
    <p:sldId id="261" r:id="rId15"/>
    <p:sldId id="275" r:id="rId16"/>
    <p:sldId id="260" r:id="rId17"/>
    <p:sldId id="265" r:id="rId18"/>
    <p:sldId id="268" r:id="rId19"/>
    <p:sldId id="266" r:id="rId20"/>
    <p:sldId id="276" r:id="rId21"/>
    <p:sldId id="277" r:id="rId22"/>
    <p:sldId id="278" r:id="rId23"/>
    <p:sldId id="279" r:id="rId24"/>
    <p:sldId id="280" r:id="rId25"/>
    <p:sldId id="281" r:id="rId26"/>
    <p:sldId id="267" r:id="rId27"/>
    <p:sldId id="269" r:id="rId28"/>
    <p:sldId id="272" r:id="rId29"/>
    <p:sldId id="273" r:id="rId30"/>
    <p:sldId id="274" r:id="rId31"/>
    <p:sldId id="264" r:id="rId32"/>
    <p:sldId id="286" r:id="rId33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FC1BD1-75A7-4650-AECA-3741FA8FE3C6}" v="65" dt="2022-10-23T09:14:16.0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6471" autoAdjust="0"/>
  </p:normalViewPr>
  <p:slideViewPr>
    <p:cSldViewPr snapToGrid="0">
      <p:cViewPr varScale="1">
        <p:scale>
          <a:sx n="63" d="100"/>
          <a:sy n="63" d="100"/>
        </p:scale>
        <p:origin x="14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ktor From" userId="fafbe255f60161ea" providerId="LiveId" clId="{FDFC1BD1-75A7-4650-AECA-3741FA8FE3C6}"/>
    <pc:docChg chg="undo custSel addSld delSld modSld sldOrd modMainMaster">
      <pc:chgData name="Viktor From" userId="fafbe255f60161ea" providerId="LiveId" clId="{FDFC1BD1-75A7-4650-AECA-3741FA8FE3C6}" dt="2022-10-25T15:55:24.531" v="6945" actId="20577"/>
      <pc:docMkLst>
        <pc:docMk/>
      </pc:docMkLst>
      <pc:sldChg chg="modTransition">
        <pc:chgData name="Viktor From" userId="fafbe255f60161ea" providerId="LiveId" clId="{FDFC1BD1-75A7-4650-AECA-3741FA8FE3C6}" dt="2022-10-06T08:07:52.856" v="1875"/>
        <pc:sldMkLst>
          <pc:docMk/>
          <pc:sldMk cId="3675070234" sldId="256"/>
        </pc:sldMkLst>
      </pc:sldChg>
      <pc:sldChg chg="addSp modSp mod modTransition modNotesTx">
        <pc:chgData name="Viktor From" userId="fafbe255f60161ea" providerId="LiveId" clId="{FDFC1BD1-75A7-4650-AECA-3741FA8FE3C6}" dt="2022-10-23T09:04:12.584" v="4602" actId="20577"/>
        <pc:sldMkLst>
          <pc:docMk/>
          <pc:sldMk cId="3890590210" sldId="257"/>
        </pc:sldMkLst>
        <pc:spChg chg="mod">
          <ac:chgData name="Viktor From" userId="fafbe255f60161ea" providerId="LiveId" clId="{FDFC1BD1-75A7-4650-AECA-3741FA8FE3C6}" dt="2022-10-06T05:46:22.725" v="505" actId="20577"/>
          <ac:spMkLst>
            <pc:docMk/>
            <pc:sldMk cId="3890590210" sldId="257"/>
            <ac:spMk id="2" creationId="{8196E333-A620-5AB9-261C-E4207D1A8BFA}"/>
          </ac:spMkLst>
        </pc:spChg>
        <pc:spChg chg="mod">
          <ac:chgData name="Viktor From" userId="fafbe255f60161ea" providerId="LiveId" clId="{FDFC1BD1-75A7-4650-AECA-3741FA8FE3C6}" dt="2022-10-23T09:03:05.847" v="4490" actId="27636"/>
          <ac:spMkLst>
            <pc:docMk/>
            <pc:sldMk cId="3890590210" sldId="257"/>
            <ac:spMk id="3" creationId="{9DD3E5CC-3F03-02F1-A526-A82E65F1A9F5}"/>
          </ac:spMkLst>
        </pc:spChg>
        <pc:picChg chg="add mod">
          <ac:chgData name="Viktor From" userId="fafbe255f60161ea" providerId="LiveId" clId="{FDFC1BD1-75A7-4650-AECA-3741FA8FE3C6}" dt="2022-10-06T06:01:26.266" v="507" actId="1076"/>
          <ac:picMkLst>
            <pc:docMk/>
            <pc:sldMk cId="3890590210" sldId="257"/>
            <ac:picMk id="5" creationId="{E48C419C-52E1-22FC-D662-88E062D1482A}"/>
          </ac:picMkLst>
        </pc:picChg>
      </pc:sldChg>
      <pc:sldChg chg="addSp delSp modSp new mod modTransition chgLayout">
        <pc:chgData name="Viktor From" userId="fafbe255f60161ea" providerId="LiveId" clId="{FDFC1BD1-75A7-4650-AECA-3741FA8FE3C6}" dt="2022-10-06T08:07:52.856" v="1875"/>
        <pc:sldMkLst>
          <pc:docMk/>
          <pc:sldMk cId="807020507" sldId="258"/>
        </pc:sldMkLst>
        <pc:spChg chg="mod ord">
          <ac:chgData name="Viktor From" userId="fafbe255f60161ea" providerId="LiveId" clId="{FDFC1BD1-75A7-4650-AECA-3741FA8FE3C6}" dt="2022-10-06T06:19:45.021" v="730" actId="700"/>
          <ac:spMkLst>
            <pc:docMk/>
            <pc:sldMk cId="807020507" sldId="258"/>
            <ac:spMk id="2" creationId="{D8028E08-E1CA-CA71-AB9D-03775894CD9E}"/>
          </ac:spMkLst>
        </pc:spChg>
        <pc:spChg chg="del mod">
          <ac:chgData name="Viktor From" userId="fafbe255f60161ea" providerId="LiveId" clId="{FDFC1BD1-75A7-4650-AECA-3741FA8FE3C6}" dt="2022-10-06T06:16:03.821" v="707" actId="931"/>
          <ac:spMkLst>
            <pc:docMk/>
            <pc:sldMk cId="807020507" sldId="258"/>
            <ac:spMk id="3" creationId="{41EFDBE5-A87B-585B-D171-AE3463DC0524}"/>
          </ac:spMkLst>
        </pc:spChg>
        <pc:spChg chg="add del mod">
          <ac:chgData name="Viktor From" userId="fafbe255f60161ea" providerId="LiveId" clId="{FDFC1BD1-75A7-4650-AECA-3741FA8FE3C6}" dt="2022-10-06T06:16:51.168" v="711" actId="931"/>
          <ac:spMkLst>
            <pc:docMk/>
            <pc:sldMk cId="807020507" sldId="258"/>
            <ac:spMk id="7" creationId="{B2808562-4371-32AE-1C2A-2069C3660545}"/>
          </ac:spMkLst>
        </pc:spChg>
        <pc:spChg chg="add del mod">
          <ac:chgData name="Viktor From" userId="fafbe255f60161ea" providerId="LiveId" clId="{FDFC1BD1-75A7-4650-AECA-3741FA8FE3C6}" dt="2022-10-06T06:18:44.057" v="715" actId="931"/>
          <ac:spMkLst>
            <pc:docMk/>
            <pc:sldMk cId="807020507" sldId="258"/>
            <ac:spMk id="11" creationId="{5164769C-5822-752A-8E5C-B432CC69AB12}"/>
          </ac:spMkLst>
        </pc:spChg>
        <pc:spChg chg="add del mod">
          <ac:chgData name="Viktor From" userId="fafbe255f60161ea" providerId="LiveId" clId="{FDFC1BD1-75A7-4650-AECA-3741FA8FE3C6}" dt="2022-10-06T06:19:37.895" v="729"/>
          <ac:spMkLst>
            <pc:docMk/>
            <pc:sldMk cId="807020507" sldId="258"/>
            <ac:spMk id="15" creationId="{9D890AFF-3971-72FD-A282-FB1325C6F949}"/>
          </ac:spMkLst>
        </pc:spChg>
        <pc:spChg chg="add mod">
          <ac:chgData name="Viktor From" userId="fafbe255f60161ea" providerId="LiveId" clId="{FDFC1BD1-75A7-4650-AECA-3741FA8FE3C6}" dt="2022-10-06T06:22:53.663" v="1022" actId="20577"/>
          <ac:spMkLst>
            <pc:docMk/>
            <pc:sldMk cId="807020507" sldId="258"/>
            <ac:spMk id="16" creationId="{2263E894-918D-1E4A-91F9-49B1F9EDB2F3}"/>
          </ac:spMkLst>
        </pc:spChg>
        <pc:picChg chg="add del mod">
          <ac:chgData name="Viktor From" userId="fafbe255f60161ea" providerId="LiveId" clId="{FDFC1BD1-75A7-4650-AECA-3741FA8FE3C6}" dt="2022-10-06T06:16:10.754" v="710" actId="478"/>
          <ac:picMkLst>
            <pc:docMk/>
            <pc:sldMk cId="807020507" sldId="258"/>
            <ac:picMk id="5" creationId="{13A8D832-4F7E-A0AD-71CC-EBD3F4248BCE}"/>
          </ac:picMkLst>
        </pc:picChg>
        <pc:picChg chg="add del mod">
          <ac:chgData name="Viktor From" userId="fafbe255f60161ea" providerId="LiveId" clId="{FDFC1BD1-75A7-4650-AECA-3741FA8FE3C6}" dt="2022-10-06T06:17:00.336" v="714" actId="478"/>
          <ac:picMkLst>
            <pc:docMk/>
            <pc:sldMk cId="807020507" sldId="258"/>
            <ac:picMk id="9" creationId="{BFA157BD-1B85-A737-C079-9587DD2DC4DE}"/>
          </ac:picMkLst>
        </pc:picChg>
        <pc:picChg chg="add mod ord">
          <ac:chgData name="Viktor From" userId="fafbe255f60161ea" providerId="LiveId" clId="{FDFC1BD1-75A7-4650-AECA-3741FA8FE3C6}" dt="2022-10-06T06:19:51.342" v="731" actId="1076"/>
          <ac:picMkLst>
            <pc:docMk/>
            <pc:sldMk cId="807020507" sldId="258"/>
            <ac:picMk id="13" creationId="{C41A4062-FD69-A2BD-102B-930F3DE8A9B4}"/>
          </ac:picMkLst>
        </pc:picChg>
      </pc:sldChg>
      <pc:sldChg chg="modSp new mod ord modTransition">
        <pc:chgData name="Viktor From" userId="fafbe255f60161ea" providerId="LiveId" clId="{FDFC1BD1-75A7-4650-AECA-3741FA8FE3C6}" dt="2022-10-06T08:07:52.856" v="1875"/>
        <pc:sldMkLst>
          <pc:docMk/>
          <pc:sldMk cId="2724352352" sldId="259"/>
        </pc:sldMkLst>
        <pc:spChg chg="mod">
          <ac:chgData name="Viktor From" userId="fafbe255f60161ea" providerId="LiveId" clId="{FDFC1BD1-75A7-4650-AECA-3741FA8FE3C6}" dt="2022-10-03T14:38:07.708" v="347" actId="20577"/>
          <ac:spMkLst>
            <pc:docMk/>
            <pc:sldMk cId="2724352352" sldId="259"/>
            <ac:spMk id="2" creationId="{EE278C52-8152-C870-99E6-FBABB6E11B35}"/>
          </ac:spMkLst>
        </pc:spChg>
        <pc:spChg chg="mod">
          <ac:chgData name="Viktor From" userId="fafbe255f60161ea" providerId="LiveId" clId="{FDFC1BD1-75A7-4650-AECA-3741FA8FE3C6}" dt="2022-10-06T06:53:54.983" v="1218" actId="20577"/>
          <ac:spMkLst>
            <pc:docMk/>
            <pc:sldMk cId="2724352352" sldId="259"/>
            <ac:spMk id="3" creationId="{2004799B-3E67-853E-6536-5A70336A7B1E}"/>
          </ac:spMkLst>
        </pc:spChg>
      </pc:sldChg>
      <pc:sldChg chg="addSp delSp modSp new mod modTransition">
        <pc:chgData name="Viktor From" userId="fafbe255f60161ea" providerId="LiveId" clId="{FDFC1BD1-75A7-4650-AECA-3741FA8FE3C6}" dt="2022-10-07T06:05:55.566" v="2515" actId="20577"/>
        <pc:sldMkLst>
          <pc:docMk/>
          <pc:sldMk cId="3030205869" sldId="260"/>
        </pc:sldMkLst>
        <pc:spChg chg="mod">
          <ac:chgData name="Viktor From" userId="fafbe255f60161ea" providerId="LiveId" clId="{FDFC1BD1-75A7-4650-AECA-3741FA8FE3C6}" dt="2022-10-06T07:43:22.713" v="1442" actId="20577"/>
          <ac:spMkLst>
            <pc:docMk/>
            <pc:sldMk cId="3030205869" sldId="260"/>
            <ac:spMk id="2" creationId="{D97A17CF-4BB9-C26E-4E14-7E0FDF350E13}"/>
          </ac:spMkLst>
        </pc:spChg>
        <pc:spChg chg="del">
          <ac:chgData name="Viktor From" userId="fafbe255f60161ea" providerId="LiveId" clId="{FDFC1BD1-75A7-4650-AECA-3741FA8FE3C6}" dt="2022-10-07T05:45:37.941" v="1975" actId="931"/>
          <ac:spMkLst>
            <pc:docMk/>
            <pc:sldMk cId="3030205869" sldId="260"/>
            <ac:spMk id="3" creationId="{B703CEED-EB91-8565-15E6-ECB71C1DCF11}"/>
          </ac:spMkLst>
        </pc:spChg>
        <pc:spChg chg="add mod">
          <ac:chgData name="Viktor From" userId="fafbe255f60161ea" providerId="LiveId" clId="{FDFC1BD1-75A7-4650-AECA-3741FA8FE3C6}" dt="2022-10-07T06:05:55.566" v="2515" actId="20577"/>
          <ac:spMkLst>
            <pc:docMk/>
            <pc:sldMk cId="3030205869" sldId="260"/>
            <ac:spMk id="6" creationId="{3DB02DE5-5E59-0CE7-AE55-F06AD309D061}"/>
          </ac:spMkLst>
        </pc:spChg>
        <pc:picChg chg="add mod">
          <ac:chgData name="Viktor From" userId="fafbe255f60161ea" providerId="LiveId" clId="{FDFC1BD1-75A7-4650-AECA-3741FA8FE3C6}" dt="2022-10-07T05:45:46.366" v="1977" actId="14100"/>
          <ac:picMkLst>
            <pc:docMk/>
            <pc:sldMk cId="3030205869" sldId="260"/>
            <ac:picMk id="5" creationId="{CBBA8038-9CC0-7697-EAE7-1056B149D430}"/>
          </ac:picMkLst>
        </pc:picChg>
      </pc:sldChg>
      <pc:sldChg chg="addSp delSp modSp new mod modTransition">
        <pc:chgData name="Viktor From" userId="fafbe255f60161ea" providerId="LiveId" clId="{FDFC1BD1-75A7-4650-AECA-3741FA8FE3C6}" dt="2022-10-06T08:07:52.856" v="1875"/>
        <pc:sldMkLst>
          <pc:docMk/>
          <pc:sldMk cId="3235433182" sldId="261"/>
        </pc:sldMkLst>
        <pc:spChg chg="mod">
          <ac:chgData name="Viktor From" userId="fafbe255f60161ea" providerId="LiveId" clId="{FDFC1BD1-75A7-4650-AECA-3741FA8FE3C6}" dt="2022-10-06T06:59:08.009" v="1240" actId="20577"/>
          <ac:spMkLst>
            <pc:docMk/>
            <pc:sldMk cId="3235433182" sldId="261"/>
            <ac:spMk id="2" creationId="{2B333DC8-4B78-2CE5-AC9A-3C5E8C04429A}"/>
          </ac:spMkLst>
        </pc:spChg>
        <pc:spChg chg="del">
          <ac:chgData name="Viktor From" userId="fafbe255f60161ea" providerId="LiveId" clId="{FDFC1BD1-75A7-4650-AECA-3741FA8FE3C6}" dt="2022-10-06T07:00:52.617" v="1241" actId="931"/>
          <ac:spMkLst>
            <pc:docMk/>
            <pc:sldMk cId="3235433182" sldId="261"/>
            <ac:spMk id="3" creationId="{6AD1C6BF-00F7-41E9-D0E6-4FBDAB10378F}"/>
          </ac:spMkLst>
        </pc:spChg>
        <pc:spChg chg="add mod">
          <ac:chgData name="Viktor From" userId="fafbe255f60161ea" providerId="LiveId" clId="{FDFC1BD1-75A7-4650-AECA-3741FA8FE3C6}" dt="2022-10-06T07:42:51.079" v="1430" actId="20577"/>
          <ac:spMkLst>
            <pc:docMk/>
            <pc:sldMk cId="3235433182" sldId="261"/>
            <ac:spMk id="6" creationId="{4C86E60B-53D7-03FE-F579-D18F4D7D8CE5}"/>
          </ac:spMkLst>
        </pc:spChg>
        <pc:picChg chg="add mod">
          <ac:chgData name="Viktor From" userId="fafbe255f60161ea" providerId="LiveId" clId="{FDFC1BD1-75A7-4650-AECA-3741FA8FE3C6}" dt="2022-10-06T07:01:03.550" v="1244" actId="1076"/>
          <ac:picMkLst>
            <pc:docMk/>
            <pc:sldMk cId="3235433182" sldId="261"/>
            <ac:picMk id="5" creationId="{FC7BA6BB-8982-2C99-9025-C25B89144956}"/>
          </ac:picMkLst>
        </pc:picChg>
      </pc:sldChg>
      <pc:sldChg chg="modSp new mod modTransition">
        <pc:chgData name="Viktor From" userId="fafbe255f60161ea" providerId="LiveId" clId="{FDFC1BD1-75A7-4650-AECA-3741FA8FE3C6}" dt="2022-10-06T08:07:52.856" v="1875"/>
        <pc:sldMkLst>
          <pc:docMk/>
          <pc:sldMk cId="1394853089" sldId="262"/>
        </pc:sldMkLst>
        <pc:spChg chg="mod">
          <ac:chgData name="Viktor From" userId="fafbe255f60161ea" providerId="LiveId" clId="{FDFC1BD1-75A7-4650-AECA-3741FA8FE3C6}" dt="2022-10-06T07:46:25.411" v="1456" actId="20577"/>
          <ac:spMkLst>
            <pc:docMk/>
            <pc:sldMk cId="1394853089" sldId="262"/>
            <ac:spMk id="2" creationId="{28253AAE-C70A-0AED-BFEE-296A6D1E2D47}"/>
          </ac:spMkLst>
        </pc:spChg>
        <pc:spChg chg="mod">
          <ac:chgData name="Viktor From" userId="fafbe255f60161ea" providerId="LiveId" clId="{FDFC1BD1-75A7-4650-AECA-3741FA8FE3C6}" dt="2022-10-06T07:56:44.906" v="1804" actId="20577"/>
          <ac:spMkLst>
            <pc:docMk/>
            <pc:sldMk cId="1394853089" sldId="262"/>
            <ac:spMk id="3" creationId="{8085E700-6B8C-BBA7-2BC0-F0F8EDD80677}"/>
          </ac:spMkLst>
        </pc:spChg>
      </pc:sldChg>
      <pc:sldChg chg="addSp modSp new mod modTransition">
        <pc:chgData name="Viktor From" userId="fafbe255f60161ea" providerId="LiveId" clId="{FDFC1BD1-75A7-4650-AECA-3741FA8FE3C6}" dt="2022-10-07T05:56:10.203" v="2315" actId="20577"/>
        <pc:sldMkLst>
          <pc:docMk/>
          <pc:sldMk cId="4389444" sldId="263"/>
        </pc:sldMkLst>
        <pc:spChg chg="mod">
          <ac:chgData name="Viktor From" userId="fafbe255f60161ea" providerId="LiveId" clId="{FDFC1BD1-75A7-4650-AECA-3741FA8FE3C6}" dt="2022-10-06T08:05:31.174" v="1843" actId="20577"/>
          <ac:spMkLst>
            <pc:docMk/>
            <pc:sldMk cId="4389444" sldId="263"/>
            <ac:spMk id="2" creationId="{D9ED8210-A710-C91F-5DC1-88C2B27050C6}"/>
          </ac:spMkLst>
        </pc:spChg>
        <pc:spChg chg="mod">
          <ac:chgData name="Viktor From" userId="fafbe255f60161ea" providerId="LiveId" clId="{FDFC1BD1-75A7-4650-AECA-3741FA8FE3C6}" dt="2022-10-07T05:56:10.203" v="2315" actId="20577"/>
          <ac:spMkLst>
            <pc:docMk/>
            <pc:sldMk cId="4389444" sldId="263"/>
            <ac:spMk id="3" creationId="{9D3A9684-D48D-5517-A443-AAA12F880F92}"/>
          </ac:spMkLst>
        </pc:spChg>
        <pc:picChg chg="add mod">
          <ac:chgData name="Viktor From" userId="fafbe255f60161ea" providerId="LiveId" clId="{FDFC1BD1-75A7-4650-AECA-3741FA8FE3C6}" dt="2022-10-07T05:54:30.931" v="2231" actId="14100"/>
          <ac:picMkLst>
            <pc:docMk/>
            <pc:sldMk cId="4389444" sldId="263"/>
            <ac:picMk id="5" creationId="{514FE33F-C82F-F535-B64C-A01A572DCAE5}"/>
          </ac:picMkLst>
        </pc:picChg>
      </pc:sldChg>
      <pc:sldChg chg="addSp delSp modSp new mod delAnim modAnim">
        <pc:chgData name="Viktor From" userId="fafbe255f60161ea" providerId="LiveId" clId="{FDFC1BD1-75A7-4650-AECA-3741FA8FE3C6}" dt="2022-10-07T06:15:32.034" v="2894"/>
        <pc:sldMkLst>
          <pc:docMk/>
          <pc:sldMk cId="2502343571" sldId="264"/>
        </pc:sldMkLst>
        <pc:spChg chg="mod">
          <ac:chgData name="Viktor From" userId="fafbe255f60161ea" providerId="LiveId" clId="{FDFC1BD1-75A7-4650-AECA-3741FA8FE3C6}" dt="2022-10-06T08:08:14.167" v="1891" actId="20577"/>
          <ac:spMkLst>
            <pc:docMk/>
            <pc:sldMk cId="2502343571" sldId="264"/>
            <ac:spMk id="2" creationId="{053C9B98-F812-0FCC-2F4F-03F484D938A8}"/>
          </ac:spMkLst>
        </pc:spChg>
        <pc:spChg chg="del">
          <ac:chgData name="Viktor From" userId="fafbe255f60161ea" providerId="LiveId" clId="{FDFC1BD1-75A7-4650-AECA-3741FA8FE3C6}" dt="2022-10-06T08:22:19.941" v="1892"/>
          <ac:spMkLst>
            <pc:docMk/>
            <pc:sldMk cId="2502343571" sldId="264"/>
            <ac:spMk id="3" creationId="{8048086B-3B3A-33C0-34D9-33700C89A4C4}"/>
          </ac:spMkLst>
        </pc:spChg>
        <pc:spChg chg="add del mod">
          <ac:chgData name="Viktor From" userId="fafbe255f60161ea" providerId="LiveId" clId="{FDFC1BD1-75A7-4650-AECA-3741FA8FE3C6}" dt="2022-10-07T06:15:32.034" v="2894"/>
          <ac:spMkLst>
            <pc:docMk/>
            <pc:sldMk cId="2502343571" sldId="264"/>
            <ac:spMk id="5" creationId="{AA7FE96D-C826-51DF-22B5-57923D675ECF}"/>
          </ac:spMkLst>
        </pc:spChg>
        <pc:picChg chg="add del mod">
          <ac:chgData name="Viktor From" userId="fafbe255f60161ea" providerId="LiveId" clId="{FDFC1BD1-75A7-4650-AECA-3741FA8FE3C6}" dt="2022-10-07T06:15:08.374" v="2893" actId="478"/>
          <ac:picMkLst>
            <pc:docMk/>
            <pc:sldMk cId="2502343571" sldId="264"/>
            <ac:picMk id="4" creationId="{86A740D3-AD66-0CE4-0F0D-51EA71DBE65B}"/>
          </ac:picMkLst>
        </pc:picChg>
        <pc:picChg chg="add mod">
          <ac:chgData name="Viktor From" userId="fafbe255f60161ea" providerId="LiveId" clId="{FDFC1BD1-75A7-4650-AECA-3741FA8FE3C6}" dt="2022-10-07T06:15:32.034" v="2894"/>
          <ac:picMkLst>
            <pc:docMk/>
            <pc:sldMk cId="2502343571" sldId="264"/>
            <ac:picMk id="6" creationId="{3EEBA1C8-0A4C-1C5D-EB3A-7B35C64C9545}"/>
          </ac:picMkLst>
        </pc:picChg>
      </pc:sldChg>
      <pc:sldChg chg="new del">
        <pc:chgData name="Viktor From" userId="fafbe255f60161ea" providerId="LiveId" clId="{FDFC1BD1-75A7-4650-AECA-3741FA8FE3C6}" dt="2022-10-07T05:44:24.252" v="1974" actId="47"/>
        <pc:sldMkLst>
          <pc:docMk/>
          <pc:sldMk cId="690956018" sldId="265"/>
        </pc:sldMkLst>
      </pc:sldChg>
      <pc:sldChg chg="modSp new mod">
        <pc:chgData name="Viktor From" userId="fafbe255f60161ea" providerId="LiveId" clId="{FDFC1BD1-75A7-4650-AECA-3741FA8FE3C6}" dt="2022-10-07T06:07:25.811" v="2704" actId="20577"/>
        <pc:sldMkLst>
          <pc:docMk/>
          <pc:sldMk cId="2631488521" sldId="265"/>
        </pc:sldMkLst>
        <pc:spChg chg="mod">
          <ac:chgData name="Viktor From" userId="fafbe255f60161ea" providerId="LiveId" clId="{FDFC1BD1-75A7-4650-AECA-3741FA8FE3C6}" dt="2022-10-07T06:06:39.289" v="2600" actId="20577"/>
          <ac:spMkLst>
            <pc:docMk/>
            <pc:sldMk cId="2631488521" sldId="265"/>
            <ac:spMk id="2" creationId="{5DC497F4-E6B4-4780-A3C2-F94E94874870}"/>
          </ac:spMkLst>
        </pc:spChg>
        <pc:spChg chg="mod">
          <ac:chgData name="Viktor From" userId="fafbe255f60161ea" providerId="LiveId" clId="{FDFC1BD1-75A7-4650-AECA-3741FA8FE3C6}" dt="2022-10-07T06:07:25.811" v="2704" actId="20577"/>
          <ac:spMkLst>
            <pc:docMk/>
            <pc:sldMk cId="2631488521" sldId="265"/>
            <ac:spMk id="3" creationId="{D44483EE-A128-EDF6-E993-2B74E453D1BC}"/>
          </ac:spMkLst>
        </pc:spChg>
      </pc:sldChg>
      <pc:sldChg chg="addSp delSp modSp new mod">
        <pc:chgData name="Viktor From" userId="fafbe255f60161ea" providerId="LiveId" clId="{FDFC1BD1-75A7-4650-AECA-3741FA8FE3C6}" dt="2022-10-23T09:13:55.897" v="4745" actId="478"/>
        <pc:sldMkLst>
          <pc:docMk/>
          <pc:sldMk cId="320428053" sldId="266"/>
        </pc:sldMkLst>
        <pc:spChg chg="mod">
          <ac:chgData name="Viktor From" userId="fafbe255f60161ea" providerId="LiveId" clId="{FDFC1BD1-75A7-4650-AECA-3741FA8FE3C6}" dt="2022-10-07T06:10:37.238" v="2723" actId="20577"/>
          <ac:spMkLst>
            <pc:docMk/>
            <pc:sldMk cId="320428053" sldId="266"/>
            <ac:spMk id="2" creationId="{78886F16-D987-D381-490F-8CA5365B88BB}"/>
          </ac:spMkLst>
        </pc:spChg>
        <pc:spChg chg="mod">
          <ac:chgData name="Viktor From" userId="fafbe255f60161ea" providerId="LiveId" clId="{FDFC1BD1-75A7-4650-AECA-3741FA8FE3C6}" dt="2022-10-07T06:14:20.681" v="2892" actId="20577"/>
          <ac:spMkLst>
            <pc:docMk/>
            <pc:sldMk cId="320428053" sldId="266"/>
            <ac:spMk id="3" creationId="{C930C8B9-7E8D-C249-58C4-240F2EA725A6}"/>
          </ac:spMkLst>
        </pc:spChg>
        <pc:picChg chg="add del mod">
          <ac:chgData name="Viktor From" userId="fafbe255f60161ea" providerId="LiveId" clId="{FDFC1BD1-75A7-4650-AECA-3741FA8FE3C6}" dt="2022-10-23T09:13:55.897" v="4745" actId="478"/>
          <ac:picMkLst>
            <pc:docMk/>
            <pc:sldMk cId="320428053" sldId="266"/>
            <ac:picMk id="5" creationId="{53F5BA75-A5C9-B215-3B5C-2869728D175C}"/>
          </ac:picMkLst>
        </pc:picChg>
      </pc:sldChg>
      <pc:sldChg chg="modSp new mod">
        <pc:chgData name="Viktor From" userId="fafbe255f60161ea" providerId="LiveId" clId="{FDFC1BD1-75A7-4650-AECA-3741FA8FE3C6}" dt="2022-10-10T06:45:28.273" v="3189" actId="14"/>
        <pc:sldMkLst>
          <pc:docMk/>
          <pc:sldMk cId="4267906187" sldId="267"/>
        </pc:sldMkLst>
        <pc:spChg chg="mod">
          <ac:chgData name="Viktor From" userId="fafbe255f60161ea" providerId="LiveId" clId="{FDFC1BD1-75A7-4650-AECA-3741FA8FE3C6}" dt="2022-10-07T06:17:00.215" v="2905" actId="20577"/>
          <ac:spMkLst>
            <pc:docMk/>
            <pc:sldMk cId="4267906187" sldId="267"/>
            <ac:spMk id="2" creationId="{FFCC46CE-3ED8-974F-0215-8486718E9D59}"/>
          </ac:spMkLst>
        </pc:spChg>
        <pc:spChg chg="mod">
          <ac:chgData name="Viktor From" userId="fafbe255f60161ea" providerId="LiveId" clId="{FDFC1BD1-75A7-4650-AECA-3741FA8FE3C6}" dt="2022-10-10T06:45:28.273" v="3189" actId="14"/>
          <ac:spMkLst>
            <pc:docMk/>
            <pc:sldMk cId="4267906187" sldId="267"/>
            <ac:spMk id="3" creationId="{8CD8B23C-0A6E-D803-493A-6816BA441E69}"/>
          </ac:spMkLst>
        </pc:spChg>
      </pc:sldChg>
      <pc:sldChg chg="addSp delSp modSp new mod">
        <pc:chgData name="Viktor From" userId="fafbe255f60161ea" providerId="LiveId" clId="{FDFC1BD1-75A7-4650-AECA-3741FA8FE3C6}" dt="2022-10-11T05:58:03.959" v="4484" actId="478"/>
        <pc:sldMkLst>
          <pc:docMk/>
          <pc:sldMk cId="1288392550" sldId="268"/>
        </pc:sldMkLst>
        <pc:spChg chg="mod">
          <ac:chgData name="Viktor From" userId="fafbe255f60161ea" providerId="LiveId" clId="{FDFC1BD1-75A7-4650-AECA-3741FA8FE3C6}" dt="2022-10-10T07:01:46.945" v="3318" actId="20577"/>
          <ac:spMkLst>
            <pc:docMk/>
            <pc:sldMk cId="1288392550" sldId="268"/>
            <ac:spMk id="2" creationId="{DAF00B4C-8C47-3BDD-89A8-F0ABC20935F7}"/>
          </ac:spMkLst>
        </pc:spChg>
        <pc:spChg chg="mod">
          <ac:chgData name="Viktor From" userId="fafbe255f60161ea" providerId="LiveId" clId="{FDFC1BD1-75A7-4650-AECA-3741FA8FE3C6}" dt="2022-10-11T05:16:22.592" v="4451" actId="20577"/>
          <ac:spMkLst>
            <pc:docMk/>
            <pc:sldMk cId="1288392550" sldId="268"/>
            <ac:spMk id="3" creationId="{BA2A4F8C-FA37-C642-E81C-1A6AF7D576E6}"/>
          </ac:spMkLst>
        </pc:spChg>
        <pc:picChg chg="add del mod">
          <ac:chgData name="Viktor From" userId="fafbe255f60161ea" providerId="LiveId" clId="{FDFC1BD1-75A7-4650-AECA-3741FA8FE3C6}" dt="2022-10-11T05:17:29.430" v="4453" actId="478"/>
          <ac:picMkLst>
            <pc:docMk/>
            <pc:sldMk cId="1288392550" sldId="268"/>
            <ac:picMk id="6" creationId="{17F507DB-7329-31DC-5D30-21A88EFCA003}"/>
          </ac:picMkLst>
        </pc:picChg>
        <pc:picChg chg="add mod">
          <ac:chgData name="Viktor From" userId="fafbe255f60161ea" providerId="LiveId" clId="{FDFC1BD1-75A7-4650-AECA-3741FA8FE3C6}" dt="2022-10-11T05:55:57.554" v="4470" actId="1076"/>
          <ac:picMkLst>
            <pc:docMk/>
            <pc:sldMk cId="1288392550" sldId="268"/>
            <ac:picMk id="8" creationId="{B54036BE-4C38-42C0-A088-593993B46A1C}"/>
          </ac:picMkLst>
        </pc:picChg>
        <pc:picChg chg="add mod">
          <ac:chgData name="Viktor From" userId="fafbe255f60161ea" providerId="LiveId" clId="{FDFC1BD1-75A7-4650-AECA-3741FA8FE3C6}" dt="2022-10-11T05:56:00.121" v="4471" actId="1076"/>
          <ac:picMkLst>
            <pc:docMk/>
            <pc:sldMk cId="1288392550" sldId="268"/>
            <ac:picMk id="10" creationId="{DCF6AFF7-1CB5-D040-EA89-7CD6F419F3C0}"/>
          </ac:picMkLst>
        </pc:picChg>
        <pc:picChg chg="add mod">
          <ac:chgData name="Viktor From" userId="fafbe255f60161ea" providerId="LiveId" clId="{FDFC1BD1-75A7-4650-AECA-3741FA8FE3C6}" dt="2022-10-11T05:57:10.289" v="4476" actId="1076"/>
          <ac:picMkLst>
            <pc:docMk/>
            <pc:sldMk cId="1288392550" sldId="268"/>
            <ac:picMk id="12" creationId="{DE0A00B7-6E3E-5521-D1BE-78D9B3C49B00}"/>
          </ac:picMkLst>
        </pc:picChg>
        <pc:picChg chg="add del mod">
          <ac:chgData name="Viktor From" userId="fafbe255f60161ea" providerId="LiveId" clId="{FDFC1BD1-75A7-4650-AECA-3741FA8FE3C6}" dt="2022-10-11T05:58:03.959" v="4484" actId="478"/>
          <ac:picMkLst>
            <pc:docMk/>
            <pc:sldMk cId="1288392550" sldId="268"/>
            <ac:picMk id="14" creationId="{9B393126-445D-2A7D-7FDB-12A964D09BC9}"/>
          </ac:picMkLst>
        </pc:picChg>
      </pc:sldChg>
      <pc:sldChg chg="modSp new mod">
        <pc:chgData name="Viktor From" userId="fafbe255f60161ea" providerId="LiveId" clId="{FDFC1BD1-75A7-4650-AECA-3741FA8FE3C6}" dt="2022-10-10T16:06:06.402" v="3610" actId="20577"/>
        <pc:sldMkLst>
          <pc:docMk/>
          <pc:sldMk cId="1409050816" sldId="269"/>
        </pc:sldMkLst>
        <pc:spChg chg="mod">
          <ac:chgData name="Viktor From" userId="fafbe255f60161ea" providerId="LiveId" clId="{FDFC1BD1-75A7-4650-AECA-3741FA8FE3C6}" dt="2022-10-10T07:10:25.935" v="3550" actId="20577"/>
          <ac:spMkLst>
            <pc:docMk/>
            <pc:sldMk cId="1409050816" sldId="269"/>
            <ac:spMk id="2" creationId="{08E42B07-A7D7-A58A-148D-F5932334486A}"/>
          </ac:spMkLst>
        </pc:spChg>
        <pc:spChg chg="mod">
          <ac:chgData name="Viktor From" userId="fafbe255f60161ea" providerId="LiveId" clId="{FDFC1BD1-75A7-4650-AECA-3741FA8FE3C6}" dt="2022-10-10T16:06:06.402" v="3610" actId="20577"/>
          <ac:spMkLst>
            <pc:docMk/>
            <pc:sldMk cId="1409050816" sldId="269"/>
            <ac:spMk id="3" creationId="{14847DCC-FD95-C4E9-2485-012820C6B058}"/>
          </ac:spMkLst>
        </pc:spChg>
      </pc:sldChg>
      <pc:sldChg chg="modSp new del mod">
        <pc:chgData name="Viktor From" userId="fafbe255f60161ea" providerId="LiveId" clId="{FDFC1BD1-75A7-4650-AECA-3741FA8FE3C6}" dt="2022-10-10T16:06:30.605" v="3646" actId="2696"/>
        <pc:sldMkLst>
          <pc:docMk/>
          <pc:sldMk cId="3132639591" sldId="270"/>
        </pc:sldMkLst>
        <pc:spChg chg="mod">
          <ac:chgData name="Viktor From" userId="fafbe255f60161ea" providerId="LiveId" clId="{FDFC1BD1-75A7-4650-AECA-3741FA8FE3C6}" dt="2022-10-10T16:06:24.675" v="3645" actId="20577"/>
          <ac:spMkLst>
            <pc:docMk/>
            <pc:sldMk cId="3132639591" sldId="270"/>
            <ac:spMk id="2" creationId="{8ADADF95-0CEB-9BC1-D449-59490A1C37D6}"/>
          </ac:spMkLst>
        </pc:spChg>
      </pc:sldChg>
      <pc:sldChg chg="modSp new mod">
        <pc:chgData name="Viktor From" userId="fafbe255f60161ea" providerId="LiveId" clId="{FDFC1BD1-75A7-4650-AECA-3741FA8FE3C6}" dt="2022-10-11T04:36:01.218" v="3745" actId="20577"/>
        <pc:sldMkLst>
          <pc:docMk/>
          <pc:sldMk cId="4215952517" sldId="270"/>
        </pc:sldMkLst>
        <pc:spChg chg="mod">
          <ac:chgData name="Viktor From" userId="fafbe255f60161ea" providerId="LiveId" clId="{FDFC1BD1-75A7-4650-AECA-3741FA8FE3C6}" dt="2022-10-10T16:06:54.639" v="3658" actId="20577"/>
          <ac:spMkLst>
            <pc:docMk/>
            <pc:sldMk cId="4215952517" sldId="270"/>
            <ac:spMk id="2" creationId="{B3727606-0509-449C-B896-A24665370544}"/>
          </ac:spMkLst>
        </pc:spChg>
        <pc:spChg chg="mod">
          <ac:chgData name="Viktor From" userId="fafbe255f60161ea" providerId="LiveId" clId="{FDFC1BD1-75A7-4650-AECA-3741FA8FE3C6}" dt="2022-10-11T04:36:01.218" v="3745" actId="20577"/>
          <ac:spMkLst>
            <pc:docMk/>
            <pc:sldMk cId="4215952517" sldId="270"/>
            <ac:spMk id="3" creationId="{9DF755B6-95B4-6C81-165D-EC8179B05917}"/>
          </ac:spMkLst>
        </pc:spChg>
      </pc:sldChg>
      <pc:sldChg chg="modSp new mod">
        <pc:chgData name="Viktor From" userId="fafbe255f60161ea" providerId="LiveId" clId="{FDFC1BD1-75A7-4650-AECA-3741FA8FE3C6}" dt="2022-10-11T04:38:09.795" v="3760" actId="20577"/>
        <pc:sldMkLst>
          <pc:docMk/>
          <pc:sldMk cId="3092996645" sldId="271"/>
        </pc:sldMkLst>
        <pc:spChg chg="mod">
          <ac:chgData name="Viktor From" userId="fafbe255f60161ea" providerId="LiveId" clId="{FDFC1BD1-75A7-4650-AECA-3741FA8FE3C6}" dt="2022-10-11T04:38:09.795" v="3760" actId="20577"/>
          <ac:spMkLst>
            <pc:docMk/>
            <pc:sldMk cId="3092996645" sldId="271"/>
            <ac:spMk id="2" creationId="{B233383B-924C-F987-5FFE-B8BB0881E1A9}"/>
          </ac:spMkLst>
        </pc:spChg>
      </pc:sldChg>
      <pc:sldChg chg="addSp delSp modSp new mod">
        <pc:chgData name="Viktor From" userId="fafbe255f60161ea" providerId="LiveId" clId="{FDFC1BD1-75A7-4650-AECA-3741FA8FE3C6}" dt="2022-10-11T04:39:35.150" v="3799" actId="1076"/>
        <pc:sldMkLst>
          <pc:docMk/>
          <pc:sldMk cId="18397147" sldId="272"/>
        </pc:sldMkLst>
        <pc:spChg chg="mod">
          <ac:chgData name="Viktor From" userId="fafbe255f60161ea" providerId="LiveId" clId="{FDFC1BD1-75A7-4650-AECA-3741FA8FE3C6}" dt="2022-10-11T04:38:52.732" v="3797" actId="20577"/>
          <ac:spMkLst>
            <pc:docMk/>
            <pc:sldMk cId="18397147" sldId="272"/>
            <ac:spMk id="2" creationId="{350B874B-2E82-1381-9D3C-0540CFA1825F}"/>
          </ac:spMkLst>
        </pc:spChg>
        <pc:spChg chg="del">
          <ac:chgData name="Viktor From" userId="fafbe255f60161ea" providerId="LiveId" clId="{FDFC1BD1-75A7-4650-AECA-3741FA8FE3C6}" dt="2022-10-11T04:39:29.760" v="3798" actId="931"/>
          <ac:spMkLst>
            <pc:docMk/>
            <pc:sldMk cId="18397147" sldId="272"/>
            <ac:spMk id="3" creationId="{4C278D00-AAC1-742D-18B7-C450D99C62DE}"/>
          </ac:spMkLst>
        </pc:spChg>
        <pc:picChg chg="add mod">
          <ac:chgData name="Viktor From" userId="fafbe255f60161ea" providerId="LiveId" clId="{FDFC1BD1-75A7-4650-AECA-3741FA8FE3C6}" dt="2022-10-11T04:39:35.150" v="3799" actId="1076"/>
          <ac:picMkLst>
            <pc:docMk/>
            <pc:sldMk cId="18397147" sldId="272"/>
            <ac:picMk id="6" creationId="{7E3E1FC9-C941-A97D-160B-02D6AE68DE3D}"/>
          </ac:picMkLst>
        </pc:picChg>
      </pc:sldChg>
      <pc:sldChg chg="addSp delSp modSp new mod">
        <pc:chgData name="Viktor From" userId="fafbe255f60161ea" providerId="LiveId" clId="{FDFC1BD1-75A7-4650-AECA-3741FA8FE3C6}" dt="2022-10-11T04:42:02.021" v="3853" actId="1076"/>
        <pc:sldMkLst>
          <pc:docMk/>
          <pc:sldMk cId="2965318448" sldId="273"/>
        </pc:sldMkLst>
        <pc:spChg chg="mod">
          <ac:chgData name="Viktor From" userId="fafbe255f60161ea" providerId="LiveId" clId="{FDFC1BD1-75A7-4650-AECA-3741FA8FE3C6}" dt="2022-10-11T04:40:05.757" v="3835" actId="20577"/>
          <ac:spMkLst>
            <pc:docMk/>
            <pc:sldMk cId="2965318448" sldId="273"/>
            <ac:spMk id="2" creationId="{C6A712D5-AC6B-BCAD-45B1-F058F19CAAC5}"/>
          </ac:spMkLst>
        </pc:spChg>
        <pc:spChg chg="del">
          <ac:chgData name="Viktor From" userId="fafbe255f60161ea" providerId="LiveId" clId="{FDFC1BD1-75A7-4650-AECA-3741FA8FE3C6}" dt="2022-10-11T04:40:40.414" v="3836" actId="931"/>
          <ac:spMkLst>
            <pc:docMk/>
            <pc:sldMk cId="2965318448" sldId="273"/>
            <ac:spMk id="3" creationId="{40D4E4EA-F96E-9F3E-EAA8-CE0D4E06B51E}"/>
          </ac:spMkLst>
        </pc:spChg>
        <pc:spChg chg="add del mod">
          <ac:chgData name="Viktor From" userId="fafbe255f60161ea" providerId="LiveId" clId="{FDFC1BD1-75A7-4650-AECA-3741FA8FE3C6}" dt="2022-10-11T04:41:00.787" v="3840" actId="931"/>
          <ac:spMkLst>
            <pc:docMk/>
            <pc:sldMk cId="2965318448" sldId="273"/>
            <ac:spMk id="8" creationId="{6CE130C6-B428-445A-F73F-9996C45CDA42}"/>
          </ac:spMkLst>
        </pc:spChg>
        <pc:spChg chg="add del mod">
          <ac:chgData name="Viktor From" userId="fafbe255f60161ea" providerId="LiveId" clId="{FDFC1BD1-75A7-4650-AECA-3741FA8FE3C6}" dt="2022-10-11T04:41:21.407" v="3844" actId="931"/>
          <ac:spMkLst>
            <pc:docMk/>
            <pc:sldMk cId="2965318448" sldId="273"/>
            <ac:spMk id="12" creationId="{21D6912D-ED62-3866-EF97-6192BF4B0E82}"/>
          </ac:spMkLst>
        </pc:spChg>
        <pc:picChg chg="add del mod">
          <ac:chgData name="Viktor From" userId="fafbe255f60161ea" providerId="LiveId" clId="{FDFC1BD1-75A7-4650-AECA-3741FA8FE3C6}" dt="2022-10-11T04:40:42.520" v="3839" actId="478"/>
          <ac:picMkLst>
            <pc:docMk/>
            <pc:sldMk cId="2965318448" sldId="273"/>
            <ac:picMk id="6" creationId="{F9B8AF74-521F-44E4-237F-D4CA4265DD42}"/>
          </ac:picMkLst>
        </pc:picChg>
        <pc:picChg chg="add del mod">
          <ac:chgData name="Viktor From" userId="fafbe255f60161ea" providerId="LiveId" clId="{FDFC1BD1-75A7-4650-AECA-3741FA8FE3C6}" dt="2022-10-11T04:41:02.149" v="3843" actId="478"/>
          <ac:picMkLst>
            <pc:docMk/>
            <pc:sldMk cId="2965318448" sldId="273"/>
            <ac:picMk id="10" creationId="{49481792-8FCC-98F9-4EA7-B84D3A2EAA79}"/>
          </ac:picMkLst>
        </pc:picChg>
        <pc:picChg chg="add mod">
          <ac:chgData name="Viktor From" userId="fafbe255f60161ea" providerId="LiveId" clId="{FDFC1BD1-75A7-4650-AECA-3741FA8FE3C6}" dt="2022-10-11T04:41:26.960" v="3847" actId="1076"/>
          <ac:picMkLst>
            <pc:docMk/>
            <pc:sldMk cId="2965318448" sldId="273"/>
            <ac:picMk id="14" creationId="{1C135270-BA79-C4C3-4CBD-9596FB4D5786}"/>
          </ac:picMkLst>
        </pc:picChg>
        <pc:picChg chg="add mod">
          <ac:chgData name="Viktor From" userId="fafbe255f60161ea" providerId="LiveId" clId="{FDFC1BD1-75A7-4650-AECA-3741FA8FE3C6}" dt="2022-10-11T04:42:02.021" v="3853" actId="1076"/>
          <ac:picMkLst>
            <pc:docMk/>
            <pc:sldMk cId="2965318448" sldId="273"/>
            <ac:picMk id="16" creationId="{EF823AF1-71D3-FF38-199D-E376C4354CA0}"/>
          </ac:picMkLst>
        </pc:picChg>
      </pc:sldChg>
      <pc:sldChg chg="addSp delSp modSp new mod">
        <pc:chgData name="Viktor From" userId="fafbe255f60161ea" providerId="LiveId" clId="{FDFC1BD1-75A7-4650-AECA-3741FA8FE3C6}" dt="2022-10-11T04:43:10.988" v="3885" actId="1076"/>
        <pc:sldMkLst>
          <pc:docMk/>
          <pc:sldMk cId="3528689834" sldId="274"/>
        </pc:sldMkLst>
        <pc:spChg chg="mod">
          <ac:chgData name="Viktor From" userId="fafbe255f60161ea" providerId="LiveId" clId="{FDFC1BD1-75A7-4650-AECA-3741FA8FE3C6}" dt="2022-10-11T04:42:45.159" v="3883" actId="20577"/>
          <ac:spMkLst>
            <pc:docMk/>
            <pc:sldMk cId="3528689834" sldId="274"/>
            <ac:spMk id="2" creationId="{9B27D23E-3A99-6E54-82FF-938586E03D89}"/>
          </ac:spMkLst>
        </pc:spChg>
        <pc:spChg chg="del">
          <ac:chgData name="Viktor From" userId="fafbe255f60161ea" providerId="LiveId" clId="{FDFC1BD1-75A7-4650-AECA-3741FA8FE3C6}" dt="2022-10-11T04:43:03.992" v="3884" actId="931"/>
          <ac:spMkLst>
            <pc:docMk/>
            <pc:sldMk cId="3528689834" sldId="274"/>
            <ac:spMk id="3" creationId="{5BEF54A2-9C9E-07E4-473E-3B8C19E71C7A}"/>
          </ac:spMkLst>
        </pc:spChg>
        <pc:picChg chg="add mod">
          <ac:chgData name="Viktor From" userId="fafbe255f60161ea" providerId="LiveId" clId="{FDFC1BD1-75A7-4650-AECA-3741FA8FE3C6}" dt="2022-10-11T04:43:10.988" v="3885" actId="1076"/>
          <ac:picMkLst>
            <pc:docMk/>
            <pc:sldMk cId="3528689834" sldId="274"/>
            <ac:picMk id="6" creationId="{D575A4FE-12FA-520A-4A36-7D043919119E}"/>
          </ac:picMkLst>
        </pc:picChg>
      </pc:sldChg>
      <pc:sldChg chg="addSp delSp modSp new mod">
        <pc:chgData name="Viktor From" userId="fafbe255f60161ea" providerId="LiveId" clId="{FDFC1BD1-75A7-4650-AECA-3741FA8FE3C6}" dt="2022-10-11T05:01:40.811" v="4212" actId="20577"/>
        <pc:sldMkLst>
          <pc:docMk/>
          <pc:sldMk cId="3308545155" sldId="275"/>
        </pc:sldMkLst>
        <pc:spChg chg="mod">
          <ac:chgData name="Viktor From" userId="fafbe255f60161ea" providerId="LiveId" clId="{FDFC1BD1-75A7-4650-AECA-3741FA8FE3C6}" dt="2022-10-11T04:47:23.248" v="3899" actId="20577"/>
          <ac:spMkLst>
            <pc:docMk/>
            <pc:sldMk cId="3308545155" sldId="275"/>
            <ac:spMk id="2" creationId="{8D703D71-7A6C-2EB9-33D1-AFDC1ED11278}"/>
          </ac:spMkLst>
        </pc:spChg>
        <pc:spChg chg="del">
          <ac:chgData name="Viktor From" userId="fafbe255f60161ea" providerId="LiveId" clId="{FDFC1BD1-75A7-4650-AECA-3741FA8FE3C6}" dt="2022-10-11T04:52:15.499" v="3900" actId="931"/>
          <ac:spMkLst>
            <pc:docMk/>
            <pc:sldMk cId="3308545155" sldId="275"/>
            <ac:spMk id="3" creationId="{6626CC52-B029-7F07-00B5-1F2B02EB4892}"/>
          </ac:spMkLst>
        </pc:spChg>
        <pc:spChg chg="add mod">
          <ac:chgData name="Viktor From" userId="fafbe255f60161ea" providerId="LiveId" clId="{FDFC1BD1-75A7-4650-AECA-3741FA8FE3C6}" dt="2022-10-11T05:01:40.811" v="4212" actId="20577"/>
          <ac:spMkLst>
            <pc:docMk/>
            <pc:sldMk cId="3308545155" sldId="275"/>
            <ac:spMk id="7" creationId="{541B2771-E49F-B1B0-5CB9-26A3360E6985}"/>
          </ac:spMkLst>
        </pc:spChg>
        <pc:picChg chg="add mod">
          <ac:chgData name="Viktor From" userId="fafbe255f60161ea" providerId="LiveId" clId="{FDFC1BD1-75A7-4650-AECA-3741FA8FE3C6}" dt="2022-10-11T04:52:21.945" v="3902" actId="14100"/>
          <ac:picMkLst>
            <pc:docMk/>
            <pc:sldMk cId="3308545155" sldId="275"/>
            <ac:picMk id="6" creationId="{DD5F1640-E33C-DF35-64DC-D7FF29295F8F}"/>
          </ac:picMkLst>
        </pc:picChg>
      </pc:sldChg>
      <pc:sldChg chg="modSp new mod">
        <pc:chgData name="Viktor From" userId="fafbe255f60161ea" providerId="LiveId" clId="{FDFC1BD1-75A7-4650-AECA-3741FA8FE3C6}" dt="2022-10-23T15:48:06.920" v="5101" actId="20577"/>
        <pc:sldMkLst>
          <pc:docMk/>
          <pc:sldMk cId="4085797388" sldId="276"/>
        </pc:sldMkLst>
        <pc:spChg chg="mod">
          <ac:chgData name="Viktor From" userId="fafbe255f60161ea" providerId="LiveId" clId="{FDFC1BD1-75A7-4650-AECA-3741FA8FE3C6}" dt="2022-10-23T09:12:12.526" v="4612" actId="20577"/>
          <ac:spMkLst>
            <pc:docMk/>
            <pc:sldMk cId="4085797388" sldId="276"/>
            <ac:spMk id="2" creationId="{56B96586-2EEC-7F5B-9A00-967EACBDEDD7}"/>
          </ac:spMkLst>
        </pc:spChg>
        <pc:spChg chg="mod">
          <ac:chgData name="Viktor From" userId="fafbe255f60161ea" providerId="LiveId" clId="{FDFC1BD1-75A7-4650-AECA-3741FA8FE3C6}" dt="2022-10-23T15:48:06.920" v="5101" actId="20577"/>
          <ac:spMkLst>
            <pc:docMk/>
            <pc:sldMk cId="4085797388" sldId="276"/>
            <ac:spMk id="3" creationId="{CF9C66CC-2ACA-24A1-5567-6A82AEA0CCA5}"/>
          </ac:spMkLst>
        </pc:spChg>
      </pc:sldChg>
      <pc:sldChg chg="modSp new mod">
        <pc:chgData name="Viktor From" userId="fafbe255f60161ea" providerId="LiveId" clId="{FDFC1BD1-75A7-4650-AECA-3741FA8FE3C6}" dt="2022-10-23T09:18:49.966" v="5008" actId="20577"/>
        <pc:sldMkLst>
          <pc:docMk/>
          <pc:sldMk cId="2607262569" sldId="277"/>
        </pc:sldMkLst>
        <pc:spChg chg="mod">
          <ac:chgData name="Viktor From" userId="fafbe255f60161ea" providerId="LiveId" clId="{FDFC1BD1-75A7-4650-AECA-3741FA8FE3C6}" dt="2022-10-23T09:12:21.209" v="4633" actId="20577"/>
          <ac:spMkLst>
            <pc:docMk/>
            <pc:sldMk cId="2607262569" sldId="277"/>
            <ac:spMk id="2" creationId="{B6EC1C9B-FBD8-F1FE-5EEC-A2DD52603EA4}"/>
          </ac:spMkLst>
        </pc:spChg>
        <pc:spChg chg="mod">
          <ac:chgData name="Viktor From" userId="fafbe255f60161ea" providerId="LiveId" clId="{FDFC1BD1-75A7-4650-AECA-3741FA8FE3C6}" dt="2022-10-23T09:18:49.966" v="5008" actId="20577"/>
          <ac:spMkLst>
            <pc:docMk/>
            <pc:sldMk cId="2607262569" sldId="277"/>
            <ac:spMk id="3" creationId="{4C6B0EFC-8616-1A7F-FB06-C5FF2AA079F6}"/>
          </ac:spMkLst>
        </pc:spChg>
      </pc:sldChg>
      <pc:sldChg chg="modSp new mod">
        <pc:chgData name="Viktor From" userId="fafbe255f60161ea" providerId="LiveId" clId="{FDFC1BD1-75A7-4650-AECA-3741FA8FE3C6}" dt="2022-10-24T06:55:58.911" v="5284" actId="20577"/>
        <pc:sldMkLst>
          <pc:docMk/>
          <pc:sldMk cId="3551914553" sldId="278"/>
        </pc:sldMkLst>
        <pc:spChg chg="mod">
          <ac:chgData name="Viktor From" userId="fafbe255f60161ea" providerId="LiveId" clId="{FDFC1BD1-75A7-4650-AECA-3741FA8FE3C6}" dt="2022-10-23T09:13:18.418" v="4702" actId="20577"/>
          <ac:spMkLst>
            <pc:docMk/>
            <pc:sldMk cId="3551914553" sldId="278"/>
            <ac:spMk id="2" creationId="{D2AC4934-C84E-69BE-4068-6FDC2DC5E851}"/>
          </ac:spMkLst>
        </pc:spChg>
        <pc:spChg chg="mod">
          <ac:chgData name="Viktor From" userId="fafbe255f60161ea" providerId="LiveId" clId="{FDFC1BD1-75A7-4650-AECA-3741FA8FE3C6}" dt="2022-10-24T06:55:58.911" v="5284" actId="20577"/>
          <ac:spMkLst>
            <pc:docMk/>
            <pc:sldMk cId="3551914553" sldId="278"/>
            <ac:spMk id="3" creationId="{7DE333AD-BE47-D633-D418-3DEDDD1BE6B3}"/>
          </ac:spMkLst>
        </pc:spChg>
      </pc:sldChg>
      <pc:sldChg chg="modSp new mod">
        <pc:chgData name="Viktor From" userId="fafbe255f60161ea" providerId="LiveId" clId="{FDFC1BD1-75A7-4650-AECA-3741FA8FE3C6}" dt="2022-10-24T08:18:55.365" v="5747" actId="20577"/>
        <pc:sldMkLst>
          <pc:docMk/>
          <pc:sldMk cId="3198326946" sldId="279"/>
        </pc:sldMkLst>
        <pc:spChg chg="mod">
          <ac:chgData name="Viktor From" userId="fafbe255f60161ea" providerId="LiveId" clId="{FDFC1BD1-75A7-4650-AECA-3741FA8FE3C6}" dt="2022-10-23T09:13:30.479" v="4723" actId="20577"/>
          <ac:spMkLst>
            <pc:docMk/>
            <pc:sldMk cId="3198326946" sldId="279"/>
            <ac:spMk id="2" creationId="{9C36DDE7-A688-408A-E07C-3531C5D8E4F8}"/>
          </ac:spMkLst>
        </pc:spChg>
        <pc:spChg chg="mod">
          <ac:chgData name="Viktor From" userId="fafbe255f60161ea" providerId="LiveId" clId="{FDFC1BD1-75A7-4650-AECA-3741FA8FE3C6}" dt="2022-10-24T08:18:55.365" v="5747" actId="20577"/>
          <ac:spMkLst>
            <pc:docMk/>
            <pc:sldMk cId="3198326946" sldId="279"/>
            <ac:spMk id="3" creationId="{CA0E0693-304D-BA64-B025-F45E0542B4BB}"/>
          </ac:spMkLst>
        </pc:spChg>
      </pc:sldChg>
      <pc:sldChg chg="modSp new mod">
        <pc:chgData name="Viktor From" userId="fafbe255f60161ea" providerId="LiveId" clId="{FDFC1BD1-75A7-4650-AECA-3741FA8FE3C6}" dt="2022-10-24T08:31:57.404" v="6070" actId="20577"/>
        <pc:sldMkLst>
          <pc:docMk/>
          <pc:sldMk cId="1891928169" sldId="280"/>
        </pc:sldMkLst>
        <pc:spChg chg="mod">
          <ac:chgData name="Viktor From" userId="fafbe255f60161ea" providerId="LiveId" clId="{FDFC1BD1-75A7-4650-AECA-3741FA8FE3C6}" dt="2022-10-23T09:13:47.022" v="4744" actId="20577"/>
          <ac:spMkLst>
            <pc:docMk/>
            <pc:sldMk cId="1891928169" sldId="280"/>
            <ac:spMk id="2" creationId="{5445319D-5172-6C94-4D8B-71C5455501A3}"/>
          </ac:spMkLst>
        </pc:spChg>
        <pc:spChg chg="mod">
          <ac:chgData name="Viktor From" userId="fafbe255f60161ea" providerId="LiveId" clId="{FDFC1BD1-75A7-4650-AECA-3741FA8FE3C6}" dt="2022-10-24T08:31:57.404" v="6070" actId="20577"/>
          <ac:spMkLst>
            <pc:docMk/>
            <pc:sldMk cId="1891928169" sldId="280"/>
            <ac:spMk id="3" creationId="{77B56539-C30A-2667-0968-BEA00030A1B9}"/>
          </ac:spMkLst>
        </pc:spChg>
      </pc:sldChg>
      <pc:sldChg chg="addSp delSp modSp new mod">
        <pc:chgData name="Viktor From" userId="fafbe255f60161ea" providerId="LiveId" clId="{FDFC1BD1-75A7-4650-AECA-3741FA8FE3C6}" dt="2022-10-23T09:14:22.315" v="4784" actId="1076"/>
        <pc:sldMkLst>
          <pc:docMk/>
          <pc:sldMk cId="504108066" sldId="281"/>
        </pc:sldMkLst>
        <pc:spChg chg="mod">
          <ac:chgData name="Viktor From" userId="fafbe255f60161ea" providerId="LiveId" clId="{FDFC1BD1-75A7-4650-AECA-3741FA8FE3C6}" dt="2022-10-23T09:14:12.363" v="4781" actId="20577"/>
          <ac:spMkLst>
            <pc:docMk/>
            <pc:sldMk cId="504108066" sldId="281"/>
            <ac:spMk id="2" creationId="{055F0265-2179-B446-4D3D-670F1CE15122}"/>
          </ac:spMkLst>
        </pc:spChg>
        <pc:spChg chg="del">
          <ac:chgData name="Viktor From" userId="fafbe255f60161ea" providerId="LiveId" clId="{FDFC1BD1-75A7-4650-AECA-3741FA8FE3C6}" dt="2022-10-23T09:14:16.060" v="4782"/>
          <ac:spMkLst>
            <pc:docMk/>
            <pc:sldMk cId="504108066" sldId="281"/>
            <ac:spMk id="3" creationId="{74B29509-1477-48AB-27AF-8476260C73AC}"/>
          </ac:spMkLst>
        </pc:spChg>
        <pc:picChg chg="add mod">
          <ac:chgData name="Viktor From" userId="fafbe255f60161ea" providerId="LiveId" clId="{FDFC1BD1-75A7-4650-AECA-3741FA8FE3C6}" dt="2022-10-23T09:14:22.315" v="4784" actId="1076"/>
          <ac:picMkLst>
            <pc:docMk/>
            <pc:sldMk cId="504108066" sldId="281"/>
            <ac:picMk id="5" creationId="{45B1E998-FE8D-03F2-A7C7-F65CF7F6D183}"/>
          </ac:picMkLst>
        </pc:picChg>
      </pc:sldChg>
      <pc:sldChg chg="modSp new mod">
        <pc:chgData name="Viktor From" userId="fafbe255f60161ea" providerId="LiveId" clId="{FDFC1BD1-75A7-4650-AECA-3741FA8FE3C6}" dt="2022-10-24T13:16:01.832" v="6607" actId="20577"/>
        <pc:sldMkLst>
          <pc:docMk/>
          <pc:sldMk cId="1685965809" sldId="282"/>
        </pc:sldMkLst>
        <pc:spChg chg="mod">
          <ac:chgData name="Viktor From" userId="fafbe255f60161ea" providerId="LiveId" clId="{FDFC1BD1-75A7-4650-AECA-3741FA8FE3C6}" dt="2022-10-24T12:48:17.887" v="6080" actId="20577"/>
          <ac:spMkLst>
            <pc:docMk/>
            <pc:sldMk cId="1685965809" sldId="282"/>
            <ac:spMk id="2" creationId="{34571ABC-E374-6CC6-3F29-3379D8FAA674}"/>
          </ac:spMkLst>
        </pc:spChg>
        <pc:spChg chg="mod">
          <ac:chgData name="Viktor From" userId="fafbe255f60161ea" providerId="LiveId" clId="{FDFC1BD1-75A7-4650-AECA-3741FA8FE3C6}" dt="2022-10-24T13:16:01.832" v="6607" actId="20577"/>
          <ac:spMkLst>
            <pc:docMk/>
            <pc:sldMk cId="1685965809" sldId="282"/>
            <ac:spMk id="3" creationId="{2B4C3B7A-138E-A21B-BF16-2808ABED5576}"/>
          </ac:spMkLst>
        </pc:spChg>
      </pc:sldChg>
      <pc:sldChg chg="modSp new mod">
        <pc:chgData name="Viktor From" userId="fafbe255f60161ea" providerId="LiveId" clId="{FDFC1BD1-75A7-4650-AECA-3741FA8FE3C6}" dt="2022-10-25T15:14:09.699" v="6837" actId="20577"/>
        <pc:sldMkLst>
          <pc:docMk/>
          <pc:sldMk cId="2097998685" sldId="283"/>
        </pc:sldMkLst>
        <pc:spChg chg="mod">
          <ac:chgData name="Viktor From" userId="fafbe255f60161ea" providerId="LiveId" clId="{FDFC1BD1-75A7-4650-AECA-3741FA8FE3C6}" dt="2022-10-24T12:48:23.917" v="6088" actId="20577"/>
          <ac:spMkLst>
            <pc:docMk/>
            <pc:sldMk cId="2097998685" sldId="283"/>
            <ac:spMk id="2" creationId="{EB59C15D-09B4-648A-AA81-F2A497EC432C}"/>
          </ac:spMkLst>
        </pc:spChg>
        <pc:spChg chg="mod">
          <ac:chgData name="Viktor From" userId="fafbe255f60161ea" providerId="LiveId" clId="{FDFC1BD1-75A7-4650-AECA-3741FA8FE3C6}" dt="2022-10-25T15:14:09.699" v="6837" actId="20577"/>
          <ac:spMkLst>
            <pc:docMk/>
            <pc:sldMk cId="2097998685" sldId="283"/>
            <ac:spMk id="3" creationId="{D705B1AE-D79A-4E6D-A2DA-ED025A18F6F5}"/>
          </ac:spMkLst>
        </pc:spChg>
      </pc:sldChg>
      <pc:sldChg chg="modSp new mod">
        <pc:chgData name="Viktor From" userId="fafbe255f60161ea" providerId="LiveId" clId="{FDFC1BD1-75A7-4650-AECA-3741FA8FE3C6}" dt="2022-10-24T13:22:25.527" v="6739" actId="20577"/>
        <pc:sldMkLst>
          <pc:docMk/>
          <pc:sldMk cId="4121580330" sldId="284"/>
        </pc:sldMkLst>
        <pc:spChg chg="mod">
          <ac:chgData name="Viktor From" userId="fafbe255f60161ea" providerId="LiveId" clId="{FDFC1BD1-75A7-4650-AECA-3741FA8FE3C6}" dt="2022-10-24T13:16:21.219" v="6608" actId="20577"/>
          <ac:spMkLst>
            <pc:docMk/>
            <pc:sldMk cId="4121580330" sldId="284"/>
            <ac:spMk id="2" creationId="{3F6838B8-4368-5812-2788-014A81CC52BF}"/>
          </ac:spMkLst>
        </pc:spChg>
        <pc:spChg chg="mod">
          <ac:chgData name="Viktor From" userId="fafbe255f60161ea" providerId="LiveId" clId="{FDFC1BD1-75A7-4650-AECA-3741FA8FE3C6}" dt="2022-10-24T13:22:25.527" v="6739" actId="20577"/>
          <ac:spMkLst>
            <pc:docMk/>
            <pc:sldMk cId="4121580330" sldId="284"/>
            <ac:spMk id="3" creationId="{499F9696-3AB4-95C7-DAFD-6261339FA32C}"/>
          </ac:spMkLst>
        </pc:spChg>
      </pc:sldChg>
      <pc:sldChg chg="modSp new mod">
        <pc:chgData name="Viktor From" userId="fafbe255f60161ea" providerId="LiveId" clId="{FDFC1BD1-75A7-4650-AECA-3741FA8FE3C6}" dt="2022-10-25T15:17:41.834" v="6928" actId="20577"/>
        <pc:sldMkLst>
          <pc:docMk/>
          <pc:sldMk cId="3531605600" sldId="285"/>
        </pc:sldMkLst>
        <pc:spChg chg="mod">
          <ac:chgData name="Viktor From" userId="fafbe255f60161ea" providerId="LiveId" clId="{FDFC1BD1-75A7-4650-AECA-3741FA8FE3C6}" dt="2022-10-24T12:48:50.733" v="6141" actId="20577"/>
          <ac:spMkLst>
            <pc:docMk/>
            <pc:sldMk cId="3531605600" sldId="285"/>
            <ac:spMk id="2" creationId="{8BF18689-648F-8A9A-2E6C-75B645A6FE0B}"/>
          </ac:spMkLst>
        </pc:spChg>
        <pc:spChg chg="mod">
          <ac:chgData name="Viktor From" userId="fafbe255f60161ea" providerId="LiveId" clId="{FDFC1BD1-75A7-4650-AECA-3741FA8FE3C6}" dt="2022-10-25T15:17:41.834" v="6928" actId="20577"/>
          <ac:spMkLst>
            <pc:docMk/>
            <pc:sldMk cId="3531605600" sldId="285"/>
            <ac:spMk id="3" creationId="{387B1D6D-F3F8-0C00-D0BF-D66F8E237E39}"/>
          </ac:spMkLst>
        </pc:spChg>
      </pc:sldChg>
      <pc:sldChg chg="modSp new mod">
        <pc:chgData name="Viktor From" userId="fafbe255f60161ea" providerId="LiveId" clId="{FDFC1BD1-75A7-4650-AECA-3741FA8FE3C6}" dt="2022-10-24T13:12:01.960" v="6490" actId="14"/>
        <pc:sldMkLst>
          <pc:docMk/>
          <pc:sldMk cId="3420627875" sldId="286"/>
        </pc:sldMkLst>
        <pc:spChg chg="mod">
          <ac:chgData name="Viktor From" userId="fafbe255f60161ea" providerId="LiveId" clId="{FDFC1BD1-75A7-4650-AECA-3741FA8FE3C6}" dt="2022-10-24T13:09:26.184" v="6270" actId="20577"/>
          <ac:spMkLst>
            <pc:docMk/>
            <pc:sldMk cId="3420627875" sldId="286"/>
            <ac:spMk id="2" creationId="{162B12EF-4B2E-55B9-9055-84DE5D401343}"/>
          </ac:spMkLst>
        </pc:spChg>
        <pc:spChg chg="mod">
          <ac:chgData name="Viktor From" userId="fafbe255f60161ea" providerId="LiveId" clId="{FDFC1BD1-75A7-4650-AECA-3741FA8FE3C6}" dt="2022-10-24T13:12:01.960" v="6490" actId="14"/>
          <ac:spMkLst>
            <pc:docMk/>
            <pc:sldMk cId="3420627875" sldId="286"/>
            <ac:spMk id="3" creationId="{D4389FFC-F29F-871A-65B1-AF390B28F5E1}"/>
          </ac:spMkLst>
        </pc:spChg>
      </pc:sldChg>
      <pc:sldChg chg="modSp new mod">
        <pc:chgData name="Viktor From" userId="fafbe255f60161ea" providerId="LiveId" clId="{FDFC1BD1-75A7-4650-AECA-3741FA8FE3C6}" dt="2022-10-25T15:55:24.531" v="6945" actId="20577"/>
        <pc:sldMkLst>
          <pc:docMk/>
          <pc:sldMk cId="1107556541" sldId="287"/>
        </pc:sldMkLst>
        <pc:spChg chg="mod">
          <ac:chgData name="Viktor From" userId="fafbe255f60161ea" providerId="LiveId" clId="{FDFC1BD1-75A7-4650-AECA-3741FA8FE3C6}" dt="2022-10-25T15:55:24.531" v="6945" actId="20577"/>
          <ac:spMkLst>
            <pc:docMk/>
            <pc:sldMk cId="1107556541" sldId="287"/>
            <ac:spMk id="2" creationId="{9D3E3872-57D9-635B-ADA2-56240E966868}"/>
          </ac:spMkLst>
        </pc:spChg>
      </pc:sldChg>
      <pc:sldChg chg="new del">
        <pc:chgData name="Viktor From" userId="fafbe255f60161ea" providerId="LiveId" clId="{FDFC1BD1-75A7-4650-AECA-3741FA8FE3C6}" dt="2022-10-25T15:19:16.146" v="6930" actId="680"/>
        <pc:sldMkLst>
          <pc:docMk/>
          <pc:sldMk cId="1725182186" sldId="287"/>
        </pc:sldMkLst>
      </pc:sldChg>
      <pc:sldMasterChg chg="modTransition modSldLayout">
        <pc:chgData name="Viktor From" userId="fafbe255f60161ea" providerId="LiveId" clId="{FDFC1BD1-75A7-4650-AECA-3741FA8FE3C6}" dt="2022-10-06T08:07:52.856" v="1875"/>
        <pc:sldMasterMkLst>
          <pc:docMk/>
          <pc:sldMasterMk cId="3052631102" sldId="2147483648"/>
        </pc:sldMasterMkLst>
        <pc:sldLayoutChg chg="modTransition">
          <pc:chgData name="Viktor From" userId="fafbe255f60161ea" providerId="LiveId" clId="{FDFC1BD1-75A7-4650-AECA-3741FA8FE3C6}" dt="2022-10-06T08:07:52.856" v="1875"/>
          <pc:sldLayoutMkLst>
            <pc:docMk/>
            <pc:sldMasterMk cId="3052631102" sldId="2147483648"/>
            <pc:sldLayoutMk cId="3416035265" sldId="2147483649"/>
          </pc:sldLayoutMkLst>
        </pc:sldLayoutChg>
        <pc:sldLayoutChg chg="modTransition">
          <pc:chgData name="Viktor From" userId="fafbe255f60161ea" providerId="LiveId" clId="{FDFC1BD1-75A7-4650-AECA-3741FA8FE3C6}" dt="2022-10-06T08:07:52.856" v="1875"/>
          <pc:sldLayoutMkLst>
            <pc:docMk/>
            <pc:sldMasterMk cId="3052631102" sldId="2147483648"/>
            <pc:sldLayoutMk cId="4284440945" sldId="2147483650"/>
          </pc:sldLayoutMkLst>
        </pc:sldLayoutChg>
        <pc:sldLayoutChg chg="modTransition">
          <pc:chgData name="Viktor From" userId="fafbe255f60161ea" providerId="LiveId" clId="{FDFC1BD1-75A7-4650-AECA-3741FA8FE3C6}" dt="2022-10-06T08:07:52.856" v="1875"/>
          <pc:sldLayoutMkLst>
            <pc:docMk/>
            <pc:sldMasterMk cId="3052631102" sldId="2147483648"/>
            <pc:sldLayoutMk cId="2851375514" sldId="2147483651"/>
          </pc:sldLayoutMkLst>
        </pc:sldLayoutChg>
        <pc:sldLayoutChg chg="modTransition">
          <pc:chgData name="Viktor From" userId="fafbe255f60161ea" providerId="LiveId" clId="{FDFC1BD1-75A7-4650-AECA-3741FA8FE3C6}" dt="2022-10-06T08:07:52.856" v="1875"/>
          <pc:sldLayoutMkLst>
            <pc:docMk/>
            <pc:sldMasterMk cId="3052631102" sldId="2147483648"/>
            <pc:sldLayoutMk cId="849918848" sldId="2147483652"/>
          </pc:sldLayoutMkLst>
        </pc:sldLayoutChg>
        <pc:sldLayoutChg chg="modTransition">
          <pc:chgData name="Viktor From" userId="fafbe255f60161ea" providerId="LiveId" clId="{FDFC1BD1-75A7-4650-AECA-3741FA8FE3C6}" dt="2022-10-06T08:07:52.856" v="1875"/>
          <pc:sldLayoutMkLst>
            <pc:docMk/>
            <pc:sldMasterMk cId="3052631102" sldId="2147483648"/>
            <pc:sldLayoutMk cId="597521954" sldId="2147483653"/>
          </pc:sldLayoutMkLst>
        </pc:sldLayoutChg>
        <pc:sldLayoutChg chg="modTransition">
          <pc:chgData name="Viktor From" userId="fafbe255f60161ea" providerId="LiveId" clId="{FDFC1BD1-75A7-4650-AECA-3741FA8FE3C6}" dt="2022-10-06T08:07:52.856" v="1875"/>
          <pc:sldLayoutMkLst>
            <pc:docMk/>
            <pc:sldMasterMk cId="3052631102" sldId="2147483648"/>
            <pc:sldLayoutMk cId="581542904" sldId="2147483654"/>
          </pc:sldLayoutMkLst>
        </pc:sldLayoutChg>
        <pc:sldLayoutChg chg="modTransition">
          <pc:chgData name="Viktor From" userId="fafbe255f60161ea" providerId="LiveId" clId="{FDFC1BD1-75A7-4650-AECA-3741FA8FE3C6}" dt="2022-10-06T08:07:52.856" v="1875"/>
          <pc:sldLayoutMkLst>
            <pc:docMk/>
            <pc:sldMasterMk cId="3052631102" sldId="2147483648"/>
            <pc:sldLayoutMk cId="35212250" sldId="2147483655"/>
          </pc:sldLayoutMkLst>
        </pc:sldLayoutChg>
        <pc:sldLayoutChg chg="modTransition">
          <pc:chgData name="Viktor From" userId="fafbe255f60161ea" providerId="LiveId" clId="{FDFC1BD1-75A7-4650-AECA-3741FA8FE3C6}" dt="2022-10-06T08:07:52.856" v="1875"/>
          <pc:sldLayoutMkLst>
            <pc:docMk/>
            <pc:sldMasterMk cId="3052631102" sldId="2147483648"/>
            <pc:sldLayoutMk cId="1774166506" sldId="2147483656"/>
          </pc:sldLayoutMkLst>
        </pc:sldLayoutChg>
        <pc:sldLayoutChg chg="modTransition">
          <pc:chgData name="Viktor From" userId="fafbe255f60161ea" providerId="LiveId" clId="{FDFC1BD1-75A7-4650-AECA-3741FA8FE3C6}" dt="2022-10-06T08:07:52.856" v="1875"/>
          <pc:sldLayoutMkLst>
            <pc:docMk/>
            <pc:sldMasterMk cId="3052631102" sldId="2147483648"/>
            <pc:sldLayoutMk cId="2112243662" sldId="2147483657"/>
          </pc:sldLayoutMkLst>
        </pc:sldLayoutChg>
        <pc:sldLayoutChg chg="modTransition">
          <pc:chgData name="Viktor From" userId="fafbe255f60161ea" providerId="LiveId" clId="{FDFC1BD1-75A7-4650-AECA-3741FA8FE3C6}" dt="2022-10-06T08:07:52.856" v="1875"/>
          <pc:sldLayoutMkLst>
            <pc:docMk/>
            <pc:sldMasterMk cId="3052631102" sldId="2147483648"/>
            <pc:sldLayoutMk cId="3546620611" sldId="2147483658"/>
          </pc:sldLayoutMkLst>
        </pc:sldLayoutChg>
        <pc:sldLayoutChg chg="modTransition">
          <pc:chgData name="Viktor From" userId="fafbe255f60161ea" providerId="LiveId" clId="{FDFC1BD1-75A7-4650-AECA-3741FA8FE3C6}" dt="2022-10-06T08:07:52.856" v="1875"/>
          <pc:sldLayoutMkLst>
            <pc:docMk/>
            <pc:sldMasterMk cId="3052631102" sldId="2147483648"/>
            <pc:sldLayoutMk cId="2689058099" sldId="2147483659"/>
          </pc:sldLayoutMkLst>
        </pc:sldLayoutChg>
      </pc:sldMasterChg>
    </pc:docChg>
  </pc:docChgLst>
</pc:chgInfo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C6EF7D-CEC7-4C5D-9033-C3FDFA688699}" type="datetimeFigureOut">
              <a:rPr lang="da-DK" smtClean="0"/>
              <a:t>23-10-2022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3234F1-1F0F-449F-9069-E4E615CA046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12071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err="1"/>
              <a:t>Electrostatic</a:t>
            </a:r>
            <a:r>
              <a:rPr lang="da-DK" dirty="0"/>
              <a:t> </a:t>
            </a:r>
            <a:r>
              <a:rPr lang="da-DK" dirty="0" err="1"/>
              <a:t>discharge</a:t>
            </a:r>
            <a:r>
              <a:rPr lang="da-DK" dirty="0"/>
              <a:t> is a </a:t>
            </a:r>
            <a:r>
              <a:rPr lang="da-DK" dirty="0" err="1"/>
              <a:t>phenomenom</a:t>
            </a:r>
            <a:r>
              <a:rPr lang="da-DK" dirty="0"/>
              <a:t>, where a </a:t>
            </a:r>
            <a:r>
              <a:rPr lang="da-DK" dirty="0" err="1"/>
              <a:t>voltage</a:t>
            </a:r>
            <a:r>
              <a:rPr lang="da-DK" dirty="0"/>
              <a:t> potential is </a:t>
            </a:r>
            <a:r>
              <a:rPr lang="da-DK" dirty="0" err="1"/>
              <a:t>built</a:t>
            </a:r>
            <a:r>
              <a:rPr lang="da-DK" dirty="0"/>
              <a:t> up </a:t>
            </a:r>
            <a:r>
              <a:rPr lang="da-DK" dirty="0" err="1"/>
              <a:t>across</a:t>
            </a:r>
            <a:r>
              <a:rPr lang="da-DK" dirty="0"/>
              <a:t> two 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3234F1-1F0F-449F-9069-E4E615CA0464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57102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3234F1-1F0F-449F-9069-E4E615CA0464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14731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F4E1A6-F240-6B2F-EBB2-07351579A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08A6E366-2F32-231B-7A56-2CDBA79010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1CC35DC-2B8F-0AE1-78E6-1E942E1FA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B8849-8C8A-40B3-B967-3C6ED71BF647}" type="datetime1">
              <a:rPr lang="da-DK" smtClean="0"/>
              <a:t>23-10-2022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487D6024-2832-1345-5268-B79FEC187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92B8C243-9164-8E74-83E7-037EFD2F0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16035265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2580B8-253D-B2DF-537A-E988EFB25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D42F6DA8-1CEB-99CB-D45B-7DD5741960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8A5BB5F-0FF9-B88E-B39B-E832A4A66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E056A-EA56-41BA-939F-4DD825E086E3}" type="datetime1">
              <a:rPr lang="da-DK" smtClean="0"/>
              <a:t>23-10-2022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B4A16C04-33B2-4F98-8F87-C9EC74916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3DEC017-8F57-117F-9DDB-EE19370B5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46620611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BDCF904E-AFA5-3C26-9973-4C6839A7C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25723E76-5B21-97B9-3F16-14694C59AA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4BAC351-AAD9-8135-214E-350CA14AE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5C64E-FEC8-4A8B-A6AA-FE8F5420AE2E}" type="datetime1">
              <a:rPr lang="da-DK" smtClean="0"/>
              <a:t>23-10-2022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58C0114-4443-D1E9-CC81-4A104DCF3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77F7017E-A45F-A2FD-3ABE-D8DF75667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89058099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5F59B1-079E-AB1C-4B1D-9F77C44A1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A3CB009-C9E3-3A4B-C81A-DA83C794E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74930C5-5BAF-236E-974F-F439D9E0F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4CEA6-EE5B-4CE9-B7D6-DFAF698C9F68}" type="datetime1">
              <a:rPr lang="da-DK" smtClean="0"/>
              <a:t>23-10-2022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4F60100A-A92B-CD13-CC68-CE8B0699B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371EC34-A0FE-FF2A-FBE4-857DBAC64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84440945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FEC756-E11E-1A50-5BEC-99C0D6996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A33AB8A8-D83F-65F3-0F56-EC0CA8225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E0A247B-44D2-429F-418D-D5CCCFD71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85ECB-43A0-4443-8987-4D03C7B7700F}" type="datetime1">
              <a:rPr lang="da-DK" smtClean="0"/>
              <a:t>23-10-2022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997B2E8-151E-03D4-7487-3420594F8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BD78532-1A1A-44CB-3FF4-BF919BD38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51375514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EB901-5D94-A6EF-52B1-24B4160F9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C1CF618-BF0E-ECBA-F953-68E2AE67BB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B7F072C-48FE-A1F7-4D7A-4996559FF4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55201B7D-F4C7-C52E-332E-E72A686AE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EC11B-E022-4F86-B09B-408D01BD8F48}" type="datetime1">
              <a:rPr lang="da-DK" smtClean="0"/>
              <a:t>23-10-2022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C4F3AE15-AA50-D66F-69A3-6F3026C07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9B67F7B-107F-2F32-BE04-28603B6F4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9918848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476A4E-C833-9235-C860-C6C29639F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87DAF58-20C2-0B50-9B55-EB9612D1A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FD1E2D10-7025-6AC1-A46F-3481E8BDE6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E71267F8-DF46-48EC-8AFD-AA40F775D6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52F19F5D-B1B0-2702-3A9E-E6F324EDAF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22A9D4BD-1544-DE15-52FD-FA2B6F43D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54F2-D9F7-4894-8F8D-ADA643591016}" type="datetime1">
              <a:rPr lang="da-DK" smtClean="0"/>
              <a:t>23-10-2022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EB6DC39D-B91F-D5F1-BAA1-60A42E97B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3B9EC227-11DC-7F30-8783-040666903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97521954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7628C2-C3B6-D941-A12D-25AEBF3BA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833F28D9-722A-0CD7-F47E-710027E03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9650-C896-455B-8621-540249ACDAA5}" type="datetime1">
              <a:rPr lang="da-DK" smtClean="0"/>
              <a:t>23-10-2022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48D8E9F7-BCF4-DB85-8554-2FEE53775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B6162B99-E91C-0126-EA8A-4758F419D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81542904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FD6402B1-297C-E1DB-A15F-3D884A1CA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5159D-9459-4CEE-B714-CFF5AAEFC6BF}" type="datetime1">
              <a:rPr lang="da-DK" smtClean="0"/>
              <a:t>23-10-2022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C1EAE1F9-DD89-6C77-0C63-ECB3C99A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DD334C49-A2F8-C573-CAC9-AE470078D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21225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25E896-71A1-0A1C-ABFF-2815E66EC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B86F8A4-BE81-3150-A0E2-9ED0D0008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38ABB3C4-1946-9142-82C3-7839356710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240E3C13-033F-6305-7A51-8E606E8C1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335A6-53FF-4867-97EB-4CF65E561804}" type="datetime1">
              <a:rPr lang="da-DK" smtClean="0"/>
              <a:t>23-10-2022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7FE043B5-D4EE-6B47-AAD6-08B9590B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8B480CE6-89DA-364B-E509-4D1C64478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74166506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E271D7-6669-9A8D-D34D-1DCC99F95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C1CE1914-7EA5-227E-E58B-9976E45F71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18601ACB-2835-7B7F-A0AA-7143FB7C5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F994FCC1-FCB9-DD9F-1609-CDF4EB945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E959C-6A33-42BF-9352-CCAE5C0BC583}" type="datetime1">
              <a:rPr lang="da-DK" smtClean="0"/>
              <a:t>23-10-2022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2F1441D-DFF2-BE6D-FE75-498DECD64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78012848-6064-2788-D66A-F4A8B1A2C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12243662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2EE5AAF6-5C7C-27F5-D418-B9A41BA18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BBB721F-EFBB-F40F-03A0-5196E3F5F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C8ACBB8-E66A-F764-1E3D-76C76F5373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599B20-3AC5-491B-A8FF-6A96604BB212}" type="datetime1">
              <a:rPr lang="da-DK" smtClean="0"/>
              <a:t>23-10-2022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6A938DF-9A1B-3BC3-8405-3A70624301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DA291F5-8030-5298-0A11-A2091CABFD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55973-1F3B-4631-BF02-ED4A97D8FEA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52631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pull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EB921D-AAE5-F100-1DEE-A842F23585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Automatic </a:t>
            </a:r>
            <a:r>
              <a:rPr lang="da-DK" dirty="0" err="1"/>
              <a:t>electrostatic</a:t>
            </a:r>
            <a:r>
              <a:rPr lang="da-DK" dirty="0"/>
              <a:t> </a:t>
            </a:r>
            <a:r>
              <a:rPr lang="da-DK" dirty="0" err="1"/>
              <a:t>discharge</a:t>
            </a:r>
            <a:r>
              <a:rPr lang="da-DK" dirty="0"/>
              <a:t> tester.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A3FD564A-47AA-BF69-6CF4-CADC80D833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/>
              <a:t>Viktor Hugo Hersom From</a:t>
            </a:r>
          </a:p>
        </p:txBody>
      </p:sp>
    </p:spTree>
    <p:extLst>
      <p:ext uri="{BB962C8B-B14F-4D97-AF65-F5344CB8AC3E}">
        <p14:creationId xmlns:p14="http://schemas.microsoft.com/office/powerpoint/2010/main" val="3675070234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028E08-E1CA-CA71-AB9D-03775894C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The </a:t>
            </a:r>
            <a:r>
              <a:rPr lang="da-DK" dirty="0" err="1"/>
              <a:t>concept</a:t>
            </a:r>
            <a:r>
              <a:rPr lang="da-DK" dirty="0"/>
              <a:t>.</a:t>
            </a:r>
          </a:p>
        </p:txBody>
      </p:sp>
      <p:pic>
        <p:nvPicPr>
          <p:cNvPr id="13" name="Pladsholder til indhold 12">
            <a:extLst>
              <a:ext uri="{FF2B5EF4-FFF2-40B4-BE49-F238E27FC236}">
                <a16:creationId xmlns:a16="http://schemas.microsoft.com/office/drawing/2014/main" id="{C41A4062-FD69-A2BD-102B-930F3DE8A9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878" y="1690688"/>
            <a:ext cx="8626588" cy="4092295"/>
          </a:xfrm>
        </p:spPr>
      </p:pic>
      <p:sp>
        <p:nvSpPr>
          <p:cNvPr id="16" name="Tekstfelt 15">
            <a:extLst>
              <a:ext uri="{FF2B5EF4-FFF2-40B4-BE49-F238E27FC236}">
                <a16:creationId xmlns:a16="http://schemas.microsoft.com/office/drawing/2014/main" id="{2263E894-918D-1E4A-91F9-49B1F9EDB2F3}"/>
              </a:ext>
            </a:extLst>
          </p:cNvPr>
          <p:cNvSpPr txBox="1"/>
          <p:nvPr/>
        </p:nvSpPr>
        <p:spPr>
          <a:xfrm>
            <a:off x="838200" y="1690688"/>
            <a:ext cx="244617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a-DK" dirty="0"/>
              <a:t>A Kawasaki robot arm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A holder </a:t>
            </a:r>
            <a:r>
              <a:rPr lang="da-DK" dirty="0" err="1"/>
              <a:t>consisting</a:t>
            </a:r>
            <a:r>
              <a:rPr lang="da-DK" dirty="0"/>
              <a:t> of </a:t>
            </a:r>
            <a:r>
              <a:rPr lang="da-DK" dirty="0" err="1"/>
              <a:t>three</a:t>
            </a:r>
            <a:r>
              <a:rPr lang="da-DK" dirty="0"/>
              <a:t> parts: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/>
              <a:t>Robot </a:t>
            </a:r>
            <a:r>
              <a:rPr lang="da-DK" dirty="0" err="1"/>
              <a:t>tool</a:t>
            </a:r>
            <a:r>
              <a:rPr lang="da-DK" dirty="0"/>
              <a:t> strut.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/>
              <a:t>Ground </a:t>
            </a:r>
            <a:r>
              <a:rPr lang="da-DK" dirty="0" err="1"/>
              <a:t>plate</a:t>
            </a:r>
            <a:r>
              <a:rPr lang="da-DK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/>
              <a:t>Sensor </a:t>
            </a:r>
            <a:r>
              <a:rPr lang="da-DK" dirty="0" err="1"/>
              <a:t>mount</a:t>
            </a:r>
            <a:r>
              <a:rPr lang="da-DK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A distance sensor and a camera.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A </a:t>
            </a:r>
            <a:r>
              <a:rPr lang="da-DK" dirty="0" err="1"/>
              <a:t>box</a:t>
            </a:r>
            <a:r>
              <a:rPr lang="da-DK" dirty="0"/>
              <a:t> </a:t>
            </a:r>
            <a:r>
              <a:rPr lang="da-DK" dirty="0" err="1"/>
              <a:t>designed</a:t>
            </a:r>
            <a:r>
              <a:rPr lang="da-DK" dirty="0"/>
              <a:t> to </a:t>
            </a:r>
            <a:r>
              <a:rPr lang="da-DK" dirty="0" err="1"/>
              <a:t>eliminate</a:t>
            </a:r>
            <a:r>
              <a:rPr lang="da-DK" dirty="0"/>
              <a:t> </a:t>
            </a:r>
            <a:r>
              <a:rPr lang="da-DK" dirty="0" err="1"/>
              <a:t>shadows</a:t>
            </a:r>
            <a:r>
              <a:rPr lang="da-DK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The Device Under Test (DUT)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An </a:t>
            </a:r>
            <a:r>
              <a:rPr lang="da-DK" dirty="0" err="1"/>
              <a:t>oscilloscope</a:t>
            </a:r>
            <a:r>
              <a:rPr lang="da-DK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A computer </a:t>
            </a:r>
            <a:r>
              <a:rPr lang="da-DK" dirty="0" err="1"/>
              <a:t>used</a:t>
            </a:r>
            <a:r>
              <a:rPr lang="da-DK" dirty="0"/>
              <a:t> to </a:t>
            </a:r>
            <a:r>
              <a:rPr lang="da-DK" dirty="0" err="1"/>
              <a:t>control</a:t>
            </a:r>
            <a:r>
              <a:rPr lang="da-DK" dirty="0"/>
              <a:t> everything.</a:t>
            </a:r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288A0CB2-E7BF-68B9-F747-D145027D0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10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07020507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253AAE-C70A-0AED-BFEE-296A6D1E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The holder.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085E700-6B8C-BBA7-2BC0-F0F8EDD80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The holder is </a:t>
            </a:r>
            <a:r>
              <a:rPr lang="da-DK" dirty="0" err="1"/>
              <a:t>designed</a:t>
            </a:r>
            <a:r>
              <a:rPr lang="da-DK" dirty="0"/>
              <a:t> to </a:t>
            </a:r>
            <a:r>
              <a:rPr lang="da-DK" dirty="0" err="1"/>
              <a:t>accommodate</a:t>
            </a:r>
            <a:r>
              <a:rPr lang="da-DK" dirty="0"/>
              <a:t>:</a:t>
            </a:r>
          </a:p>
          <a:p>
            <a:pPr lvl="1"/>
            <a:r>
              <a:rPr lang="da-DK" dirty="0"/>
              <a:t>A ground </a:t>
            </a:r>
            <a:r>
              <a:rPr lang="da-DK" dirty="0" err="1"/>
              <a:t>plate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10 1-ohm resistors.</a:t>
            </a:r>
          </a:p>
          <a:p>
            <a:pPr lvl="1"/>
            <a:r>
              <a:rPr lang="da-DK" dirty="0"/>
              <a:t>A </a:t>
            </a:r>
            <a:r>
              <a:rPr lang="da-DK" dirty="0" err="1"/>
              <a:t>pogo</a:t>
            </a:r>
            <a:r>
              <a:rPr lang="da-DK" dirty="0"/>
              <a:t> pin.</a:t>
            </a:r>
          </a:p>
          <a:p>
            <a:pPr lvl="1"/>
            <a:r>
              <a:rPr lang="da-DK" dirty="0"/>
              <a:t>A distance sensor and camera.</a:t>
            </a:r>
          </a:p>
          <a:p>
            <a:r>
              <a:rPr lang="da-DK" dirty="0"/>
              <a:t>The holder </a:t>
            </a:r>
            <a:r>
              <a:rPr lang="da-DK" dirty="0" err="1"/>
              <a:t>consists</a:t>
            </a:r>
            <a:r>
              <a:rPr lang="da-DK" dirty="0"/>
              <a:t> of </a:t>
            </a:r>
            <a:r>
              <a:rPr lang="da-DK" dirty="0" err="1"/>
              <a:t>three</a:t>
            </a:r>
            <a:r>
              <a:rPr lang="da-DK" dirty="0"/>
              <a:t> parts:</a:t>
            </a:r>
          </a:p>
          <a:p>
            <a:pPr lvl="1"/>
            <a:r>
              <a:rPr lang="da-DK" dirty="0"/>
              <a:t>A robot </a:t>
            </a:r>
            <a:r>
              <a:rPr lang="da-DK" dirty="0" err="1"/>
              <a:t>tool</a:t>
            </a:r>
            <a:r>
              <a:rPr lang="da-DK" dirty="0"/>
              <a:t> strut.</a:t>
            </a:r>
          </a:p>
          <a:p>
            <a:pPr lvl="1"/>
            <a:r>
              <a:rPr lang="da-DK" dirty="0"/>
              <a:t>A ground </a:t>
            </a:r>
            <a:r>
              <a:rPr lang="da-DK" dirty="0" err="1"/>
              <a:t>plate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A sensor </a:t>
            </a:r>
            <a:r>
              <a:rPr lang="da-DK" dirty="0" err="1"/>
              <a:t>mount</a:t>
            </a:r>
            <a:r>
              <a:rPr lang="da-DK" dirty="0"/>
              <a:t>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B47F3350-4B94-7809-BE7A-ACDA8FE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94853089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727606-0509-449C-B896-A24665370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Hardware.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DF755B6-95B4-6C81-165D-EC8179B05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See3 Cam 130.</a:t>
            </a:r>
          </a:p>
          <a:p>
            <a:r>
              <a:rPr lang="da-DK" dirty="0"/>
              <a:t>VL53L4CD distance sensor.</a:t>
            </a:r>
          </a:p>
          <a:p>
            <a:r>
              <a:rPr lang="da-DK" dirty="0"/>
              <a:t>Force-sensitive resistor.</a:t>
            </a:r>
          </a:p>
          <a:p>
            <a:r>
              <a:rPr lang="da-DK" dirty="0" err="1"/>
              <a:t>Oscilloscope</a:t>
            </a:r>
            <a:r>
              <a:rPr lang="da-DK" dirty="0"/>
              <a:t>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590E85EC-E57D-D180-490B-B19B5114B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12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15952517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33383B-924C-F987-5FFE-B8BB0881E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See3 Cam 130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E3330CD-22B1-0E7F-9EA3-703FBFB51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04F4339F-A083-2224-7919-2C9B4575B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92996645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333DC8-4B78-2CE5-AC9A-3C5E8C044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The software </a:t>
            </a:r>
            <a:r>
              <a:rPr lang="da-DK" dirty="0" err="1"/>
              <a:t>concept</a:t>
            </a:r>
            <a:r>
              <a:rPr lang="da-DK" dirty="0"/>
              <a:t>.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FC7BA6BB-8982-2C99-9025-C25B891449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02853"/>
            <a:ext cx="5496375" cy="4636788"/>
          </a:xfr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4C86E60B-53D7-03FE-F579-D18F4D7D8CE5}"/>
              </a:ext>
            </a:extLst>
          </p:cNvPr>
          <p:cNvSpPr txBox="1"/>
          <p:nvPr/>
        </p:nvSpPr>
        <p:spPr>
          <a:xfrm>
            <a:off x="838199" y="1690687"/>
            <a:ext cx="47881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/>
              <a:t>Five</a:t>
            </a:r>
            <a:r>
              <a:rPr lang="da-DK" dirty="0"/>
              <a:t> </a:t>
            </a:r>
            <a:r>
              <a:rPr lang="da-DK" dirty="0" err="1"/>
              <a:t>threads</a:t>
            </a:r>
            <a:r>
              <a:rPr lang="da-DK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 err="1"/>
              <a:t>Oscilloscope</a:t>
            </a:r>
            <a:r>
              <a:rPr lang="da-DK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Arduino.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Robot </a:t>
            </a:r>
            <a:r>
              <a:rPr lang="da-DK" dirty="0" err="1"/>
              <a:t>control</a:t>
            </a:r>
            <a:r>
              <a:rPr lang="da-DK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Video.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Interface.</a:t>
            </a:r>
          </a:p>
          <a:p>
            <a:r>
              <a:rPr lang="da-DK" dirty="0"/>
              <a:t>The most </a:t>
            </a:r>
            <a:r>
              <a:rPr lang="da-DK" dirty="0" err="1"/>
              <a:t>important</a:t>
            </a:r>
            <a:r>
              <a:rPr lang="da-DK" dirty="0"/>
              <a:t> </a:t>
            </a:r>
            <a:r>
              <a:rPr lang="da-DK" dirty="0" err="1"/>
              <a:t>threads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Video</a:t>
            </a:r>
          </a:p>
          <a:p>
            <a:pPr marL="342900" indent="-342900">
              <a:buFont typeface="+mj-lt"/>
              <a:buAutoNum type="arabicPeriod"/>
            </a:pPr>
            <a:r>
              <a:rPr lang="da-DK" dirty="0"/>
              <a:t>Robot </a:t>
            </a:r>
            <a:r>
              <a:rPr lang="da-DK" dirty="0" err="1"/>
              <a:t>control</a:t>
            </a:r>
            <a:endParaRPr lang="da-DK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DA5A7E36-B865-AEDF-DDC8-07611865F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35433182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703D71-7A6C-2EB9-33D1-AFDC1ED11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Robot </a:t>
            </a:r>
            <a:r>
              <a:rPr lang="da-DK" dirty="0" err="1"/>
              <a:t>control</a:t>
            </a:r>
            <a:endParaRPr lang="da-DK" dirty="0"/>
          </a:p>
        </p:txBody>
      </p:sp>
      <p:pic>
        <p:nvPicPr>
          <p:cNvPr id="6" name="Pladsholder til indhold 5">
            <a:extLst>
              <a:ext uri="{FF2B5EF4-FFF2-40B4-BE49-F238E27FC236}">
                <a16:creationId xmlns:a16="http://schemas.microsoft.com/office/drawing/2014/main" id="{DD5F1640-E33C-DF35-64DC-D7FF29295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393" y="1551128"/>
            <a:ext cx="4859411" cy="3151501"/>
          </a:xfrm>
        </p:spPr>
      </p:pic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CBEAC9B3-4CE6-DA03-5AE1-06EAAF42F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15</a:t>
            </a:fld>
            <a:endParaRPr lang="da-DK"/>
          </a:p>
        </p:txBody>
      </p:sp>
      <p:sp>
        <p:nvSpPr>
          <p:cNvPr id="7" name="Tekstfelt 6">
            <a:extLst>
              <a:ext uri="{FF2B5EF4-FFF2-40B4-BE49-F238E27FC236}">
                <a16:creationId xmlns:a16="http://schemas.microsoft.com/office/drawing/2014/main" id="{541B2771-E49F-B1B0-5CB9-26A3360E6985}"/>
              </a:ext>
            </a:extLst>
          </p:cNvPr>
          <p:cNvSpPr txBox="1"/>
          <p:nvPr/>
        </p:nvSpPr>
        <p:spPr>
          <a:xfrm>
            <a:off x="838200" y="1912776"/>
            <a:ext cx="42189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/>
              <a:t>Steps: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 err="1"/>
              <a:t>Move</a:t>
            </a:r>
            <a:r>
              <a:rPr lang="da-DK" dirty="0"/>
              <a:t> robot to </a:t>
            </a:r>
            <a:r>
              <a:rPr lang="da-DK" dirty="0" err="1"/>
              <a:t>x,y-coordinates</a:t>
            </a:r>
            <a:r>
              <a:rPr lang="da-DK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 err="1"/>
              <a:t>Wait</a:t>
            </a:r>
            <a:r>
              <a:rPr lang="da-DK" dirty="0"/>
              <a:t> for </a:t>
            </a:r>
            <a:r>
              <a:rPr lang="da-DK" dirty="0" err="1"/>
              <a:t>button</a:t>
            </a:r>
            <a:r>
              <a:rPr lang="da-DK" dirty="0"/>
              <a:t> </a:t>
            </a:r>
            <a:r>
              <a:rPr lang="da-DK" dirty="0" err="1"/>
              <a:t>press</a:t>
            </a:r>
            <a:r>
              <a:rPr lang="da-DK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 err="1"/>
              <a:t>Move</a:t>
            </a:r>
            <a:r>
              <a:rPr lang="da-DK" dirty="0"/>
              <a:t> robot </a:t>
            </a:r>
            <a:r>
              <a:rPr lang="da-DK" dirty="0" err="1"/>
              <a:t>down</a:t>
            </a:r>
            <a:r>
              <a:rPr lang="da-DK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/>
              <a:t>Stop the robot </a:t>
            </a:r>
            <a:r>
              <a:rPr lang="da-DK" dirty="0" err="1"/>
              <a:t>if</a:t>
            </a:r>
            <a:r>
              <a:rPr lang="da-DK" dirty="0"/>
              <a:t>:</a:t>
            </a:r>
          </a:p>
          <a:p>
            <a:pPr marL="1257300" lvl="2" indent="-342900">
              <a:buFont typeface="+mj-lt"/>
              <a:buAutoNum type="arabicPeriod"/>
            </a:pPr>
            <a:r>
              <a:rPr lang="da-DK" dirty="0"/>
              <a:t>Robot has </a:t>
            </a:r>
            <a:r>
              <a:rPr lang="da-DK" dirty="0" err="1"/>
              <a:t>moved</a:t>
            </a:r>
            <a:r>
              <a:rPr lang="da-DK" dirty="0"/>
              <a:t> </a:t>
            </a:r>
            <a:r>
              <a:rPr lang="da-DK" dirty="0" err="1"/>
              <a:t>down</a:t>
            </a:r>
            <a:r>
              <a:rPr lang="da-DK" dirty="0"/>
              <a:t> more </a:t>
            </a:r>
            <a:r>
              <a:rPr lang="da-DK" dirty="0" err="1"/>
              <a:t>than</a:t>
            </a:r>
            <a:r>
              <a:rPr lang="da-DK" dirty="0"/>
              <a:t> 600 mm.</a:t>
            </a:r>
          </a:p>
          <a:p>
            <a:pPr marL="1257300" lvl="2" indent="-342900">
              <a:buFont typeface="+mj-lt"/>
              <a:buAutoNum type="arabicPeriod"/>
            </a:pPr>
            <a:r>
              <a:rPr lang="da-DK" dirty="0"/>
              <a:t>The </a:t>
            </a:r>
            <a:r>
              <a:rPr lang="da-DK" dirty="0" err="1"/>
              <a:t>measured</a:t>
            </a:r>
            <a:r>
              <a:rPr lang="da-DK" dirty="0"/>
              <a:t> </a:t>
            </a:r>
            <a:r>
              <a:rPr lang="da-DK" dirty="0" err="1"/>
              <a:t>voltage</a:t>
            </a:r>
            <a:r>
              <a:rPr lang="da-DK" dirty="0"/>
              <a:t> is </a:t>
            </a:r>
            <a:r>
              <a:rPr lang="da-DK" dirty="0" err="1"/>
              <a:t>above</a:t>
            </a:r>
            <a:r>
              <a:rPr lang="da-DK" dirty="0"/>
              <a:t> 1 V.</a:t>
            </a:r>
          </a:p>
          <a:p>
            <a:pPr marL="1257300" lvl="2" indent="-342900">
              <a:buFont typeface="+mj-lt"/>
              <a:buAutoNum type="arabicPeriod"/>
            </a:pPr>
            <a:r>
              <a:rPr lang="da-DK" dirty="0" err="1"/>
              <a:t>TerminateFlag</a:t>
            </a:r>
            <a:r>
              <a:rPr lang="da-DK" dirty="0"/>
              <a:t> is set to 1.</a:t>
            </a:r>
          </a:p>
          <a:p>
            <a:pPr marL="1257300" lvl="2" indent="-342900">
              <a:buFont typeface="+mj-lt"/>
              <a:buAutoNum type="arabicPeriod"/>
            </a:pPr>
            <a:r>
              <a:rPr lang="da-DK" dirty="0"/>
              <a:t>The </a:t>
            </a:r>
            <a:r>
              <a:rPr lang="da-DK" dirty="0" err="1"/>
              <a:t>measured</a:t>
            </a:r>
            <a:r>
              <a:rPr lang="da-DK" dirty="0"/>
              <a:t> distance is </a:t>
            </a:r>
            <a:r>
              <a:rPr lang="da-DK" dirty="0" err="1"/>
              <a:t>below</a:t>
            </a:r>
            <a:r>
              <a:rPr lang="da-DK" dirty="0"/>
              <a:t> 20 mm.</a:t>
            </a:r>
          </a:p>
        </p:txBody>
      </p:sp>
    </p:spTree>
    <p:extLst>
      <p:ext uri="{BB962C8B-B14F-4D97-AF65-F5344CB8AC3E}">
        <p14:creationId xmlns:p14="http://schemas.microsoft.com/office/powerpoint/2010/main" val="3308545155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7A17CF-4BB9-C26E-4E14-7E0FDF350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Video </a:t>
            </a:r>
            <a:r>
              <a:rPr lang="da-DK" dirty="0" err="1"/>
              <a:t>thread</a:t>
            </a:r>
            <a:endParaRPr lang="da-DK" dirty="0"/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CBBA8038-9CC0-7697-EAE7-1056B149D4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5095" y="380756"/>
            <a:ext cx="1447800" cy="5661270"/>
          </a:xfr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3DB02DE5-5E59-0CE7-AE55-F06AD309D061}"/>
              </a:ext>
            </a:extLst>
          </p:cNvPr>
          <p:cNvSpPr txBox="1"/>
          <p:nvPr/>
        </p:nvSpPr>
        <p:spPr>
          <a:xfrm>
            <a:off x="1026367" y="2062065"/>
            <a:ext cx="811763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dirty="0"/>
              <a:t>Steps: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 err="1"/>
              <a:t>Generate</a:t>
            </a:r>
            <a:r>
              <a:rPr lang="da-DK" dirty="0"/>
              <a:t> a </a:t>
            </a:r>
            <a:r>
              <a:rPr lang="da-DK" dirty="0" err="1"/>
              <a:t>binary</a:t>
            </a:r>
            <a:r>
              <a:rPr lang="da-DK" dirty="0"/>
              <a:t> image.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 err="1"/>
              <a:t>Apply</a:t>
            </a:r>
            <a:r>
              <a:rPr lang="da-DK" dirty="0"/>
              <a:t> </a:t>
            </a:r>
            <a:r>
              <a:rPr lang="da-DK" dirty="0" err="1"/>
              <a:t>floodfill</a:t>
            </a:r>
            <a:r>
              <a:rPr lang="da-DK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/>
              <a:t>Find </a:t>
            </a:r>
            <a:r>
              <a:rPr lang="da-DK" dirty="0" err="1"/>
              <a:t>contours</a:t>
            </a:r>
            <a:r>
              <a:rPr lang="da-DK" dirty="0"/>
              <a:t> in the resulting image.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 err="1"/>
              <a:t>Wait</a:t>
            </a:r>
            <a:r>
              <a:rPr lang="da-DK" dirty="0"/>
              <a:t> for </a:t>
            </a:r>
            <a:r>
              <a:rPr lang="da-DK" dirty="0" err="1"/>
              <a:t>button</a:t>
            </a:r>
            <a:r>
              <a:rPr lang="da-DK" dirty="0"/>
              <a:t> input.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 err="1"/>
              <a:t>Extract</a:t>
            </a:r>
            <a:r>
              <a:rPr lang="da-DK" dirty="0"/>
              <a:t> </a:t>
            </a:r>
            <a:r>
              <a:rPr lang="da-DK" dirty="0" err="1"/>
              <a:t>x,y</a:t>
            </a:r>
            <a:r>
              <a:rPr lang="da-DK" dirty="0"/>
              <a:t> – </a:t>
            </a:r>
            <a:r>
              <a:rPr lang="da-DK" dirty="0" err="1"/>
              <a:t>coordinates</a:t>
            </a:r>
            <a:r>
              <a:rPr lang="da-DK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 err="1"/>
              <a:t>Calculate</a:t>
            </a:r>
            <a:r>
              <a:rPr lang="da-DK" dirty="0"/>
              <a:t> distance to </a:t>
            </a:r>
            <a:r>
              <a:rPr lang="da-DK" dirty="0" err="1"/>
              <a:t>coordinates</a:t>
            </a:r>
            <a:r>
              <a:rPr lang="da-DK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 err="1"/>
              <a:t>Convert</a:t>
            </a:r>
            <a:r>
              <a:rPr lang="da-DK" dirty="0"/>
              <a:t> distance to mm.</a:t>
            </a:r>
          </a:p>
          <a:p>
            <a:pPr marL="800100" lvl="1" indent="-342900">
              <a:buFont typeface="+mj-lt"/>
              <a:buAutoNum type="arabicPeriod"/>
            </a:pPr>
            <a:r>
              <a:rPr lang="da-DK" dirty="0"/>
              <a:t>Send distance to robot.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C7A957AA-DD89-3EED-0512-78D8E27EF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16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30205869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C497F4-E6B4-4780-A3C2-F94E94874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Image </a:t>
            </a:r>
            <a:r>
              <a:rPr lang="da-DK" dirty="0" err="1"/>
              <a:t>processing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44483EE-A128-EDF6-E993-2B74E453D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Grayscale</a:t>
            </a:r>
            <a:r>
              <a:rPr lang="da-DK" dirty="0"/>
              <a:t>.</a:t>
            </a:r>
          </a:p>
          <a:p>
            <a:r>
              <a:rPr lang="da-DK" dirty="0" err="1"/>
              <a:t>Thresholding</a:t>
            </a:r>
            <a:r>
              <a:rPr lang="da-DK" dirty="0"/>
              <a:t>.</a:t>
            </a:r>
          </a:p>
          <a:p>
            <a:r>
              <a:rPr lang="da-DK" dirty="0" err="1"/>
              <a:t>Finding</a:t>
            </a:r>
            <a:r>
              <a:rPr lang="da-DK" dirty="0"/>
              <a:t> </a:t>
            </a:r>
            <a:r>
              <a:rPr lang="da-DK" dirty="0" err="1"/>
              <a:t>contours</a:t>
            </a:r>
            <a:r>
              <a:rPr lang="da-DK" dirty="0"/>
              <a:t>.</a:t>
            </a:r>
          </a:p>
          <a:p>
            <a:r>
              <a:rPr lang="da-DK" dirty="0" err="1"/>
              <a:t>Finding</a:t>
            </a:r>
            <a:r>
              <a:rPr lang="da-DK" dirty="0"/>
              <a:t> </a:t>
            </a:r>
            <a:r>
              <a:rPr lang="da-DK" dirty="0" err="1"/>
              <a:t>x,y-coordinates</a:t>
            </a:r>
            <a:r>
              <a:rPr lang="da-DK" dirty="0"/>
              <a:t>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495D7C15-1F65-999C-4EC6-FD14A011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17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1488521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F00B4C-8C47-3BDD-89A8-F0ABC2093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Image </a:t>
            </a:r>
            <a:r>
              <a:rPr lang="da-DK" dirty="0" err="1"/>
              <a:t>processing</a:t>
            </a:r>
            <a:r>
              <a:rPr lang="da-DK" dirty="0"/>
              <a:t> </a:t>
            </a:r>
            <a:r>
              <a:rPr lang="da-DK" dirty="0" err="1"/>
              <a:t>theory</a:t>
            </a:r>
            <a:r>
              <a:rPr lang="da-DK" dirty="0"/>
              <a:t>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A2A4F8C-FA37-C642-E81C-1A6AF7D57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a-DK" dirty="0" err="1"/>
              <a:t>Grayscale</a:t>
            </a:r>
            <a:r>
              <a:rPr lang="da-DK" dirty="0"/>
              <a:t>:</a:t>
            </a:r>
          </a:p>
          <a:p>
            <a:pPr lvl="1"/>
            <a:r>
              <a:rPr lang="da-DK" dirty="0" err="1"/>
              <a:t>Combine</a:t>
            </a:r>
            <a:r>
              <a:rPr lang="da-DK" dirty="0"/>
              <a:t> the </a:t>
            </a:r>
            <a:r>
              <a:rPr lang="da-DK" dirty="0" err="1"/>
              <a:t>three</a:t>
            </a:r>
            <a:r>
              <a:rPr lang="da-DK" dirty="0"/>
              <a:t> </a:t>
            </a:r>
            <a:r>
              <a:rPr lang="da-DK" dirty="0" err="1"/>
              <a:t>color</a:t>
            </a:r>
            <a:r>
              <a:rPr lang="da-DK" dirty="0"/>
              <a:t> </a:t>
            </a:r>
            <a:r>
              <a:rPr lang="da-DK" dirty="0" err="1"/>
              <a:t>channels</a:t>
            </a:r>
            <a:r>
              <a:rPr lang="da-DK" dirty="0"/>
              <a:t> into </a:t>
            </a:r>
            <a:r>
              <a:rPr lang="da-DK" dirty="0" err="1"/>
              <a:t>one</a:t>
            </a:r>
            <a:r>
              <a:rPr lang="da-DK" dirty="0"/>
              <a:t> </a:t>
            </a:r>
            <a:r>
              <a:rPr lang="da-DK" dirty="0" err="1"/>
              <a:t>channel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Value then </a:t>
            </a:r>
            <a:r>
              <a:rPr lang="da-DK" dirty="0" err="1"/>
              <a:t>represents</a:t>
            </a:r>
            <a:r>
              <a:rPr lang="da-DK" dirty="0"/>
              <a:t> the </a:t>
            </a:r>
            <a:r>
              <a:rPr lang="da-DK" dirty="0" err="1"/>
              <a:t>intensity</a:t>
            </a:r>
            <a:r>
              <a:rPr lang="da-DK" dirty="0"/>
              <a:t> of light.</a:t>
            </a:r>
          </a:p>
          <a:p>
            <a:r>
              <a:rPr lang="da-DK" dirty="0" err="1"/>
              <a:t>Thresholding</a:t>
            </a:r>
            <a:r>
              <a:rPr lang="da-DK" dirty="0"/>
              <a:t>:</a:t>
            </a:r>
          </a:p>
          <a:p>
            <a:pPr lvl="1"/>
            <a:r>
              <a:rPr lang="da-DK" dirty="0" err="1"/>
              <a:t>Convert</a:t>
            </a:r>
            <a:r>
              <a:rPr lang="da-DK" dirty="0"/>
              <a:t> the </a:t>
            </a:r>
            <a:r>
              <a:rPr lang="da-DK" dirty="0" err="1"/>
              <a:t>grayscale</a:t>
            </a:r>
            <a:r>
              <a:rPr lang="da-DK" dirty="0"/>
              <a:t> image into a </a:t>
            </a:r>
            <a:r>
              <a:rPr lang="da-DK" dirty="0" err="1"/>
              <a:t>binary</a:t>
            </a:r>
            <a:r>
              <a:rPr lang="da-DK" dirty="0"/>
              <a:t> image.</a:t>
            </a:r>
          </a:p>
          <a:p>
            <a:pPr lvl="1"/>
            <a:r>
              <a:rPr lang="da-DK" dirty="0"/>
              <a:t>If </a:t>
            </a:r>
            <a:r>
              <a:rPr lang="da-DK" dirty="0" err="1"/>
              <a:t>intensity</a:t>
            </a:r>
            <a:r>
              <a:rPr lang="da-DK" dirty="0"/>
              <a:t> is </a:t>
            </a:r>
            <a:r>
              <a:rPr lang="da-DK" dirty="0" err="1"/>
              <a:t>above</a:t>
            </a:r>
            <a:r>
              <a:rPr lang="da-DK" dirty="0"/>
              <a:t> a </a:t>
            </a:r>
            <a:r>
              <a:rPr lang="da-DK" dirty="0" err="1"/>
              <a:t>threshold</a:t>
            </a:r>
            <a:r>
              <a:rPr lang="da-DK" dirty="0"/>
              <a:t> </a:t>
            </a:r>
            <a:r>
              <a:rPr lang="da-DK" dirty="0" err="1"/>
              <a:t>value</a:t>
            </a:r>
            <a:r>
              <a:rPr lang="da-DK" dirty="0"/>
              <a:t>: 255.</a:t>
            </a:r>
          </a:p>
          <a:p>
            <a:pPr lvl="1"/>
            <a:r>
              <a:rPr lang="da-DK" dirty="0"/>
              <a:t>If </a:t>
            </a:r>
            <a:r>
              <a:rPr lang="da-DK" dirty="0" err="1"/>
              <a:t>intensity</a:t>
            </a:r>
            <a:r>
              <a:rPr lang="da-DK" dirty="0"/>
              <a:t> is </a:t>
            </a:r>
            <a:r>
              <a:rPr lang="da-DK" dirty="0" err="1"/>
              <a:t>below</a:t>
            </a:r>
            <a:r>
              <a:rPr lang="da-DK" dirty="0"/>
              <a:t> a </a:t>
            </a:r>
            <a:r>
              <a:rPr lang="da-DK" dirty="0" err="1"/>
              <a:t>threshold</a:t>
            </a:r>
            <a:r>
              <a:rPr lang="da-DK" dirty="0"/>
              <a:t> </a:t>
            </a:r>
            <a:r>
              <a:rPr lang="da-DK" dirty="0" err="1"/>
              <a:t>value</a:t>
            </a:r>
            <a:r>
              <a:rPr lang="da-DK" dirty="0"/>
              <a:t>: 0.</a:t>
            </a:r>
          </a:p>
          <a:p>
            <a:r>
              <a:rPr lang="da-DK" dirty="0" err="1"/>
              <a:t>Finding</a:t>
            </a:r>
            <a:r>
              <a:rPr lang="da-DK" dirty="0"/>
              <a:t> </a:t>
            </a:r>
            <a:r>
              <a:rPr lang="da-DK" dirty="0" err="1"/>
              <a:t>contours</a:t>
            </a:r>
            <a:r>
              <a:rPr lang="da-DK" dirty="0"/>
              <a:t>:</a:t>
            </a:r>
          </a:p>
          <a:p>
            <a:pPr lvl="1"/>
            <a:r>
              <a:rPr lang="da-DK" dirty="0" err="1"/>
              <a:t>findContours</a:t>
            </a:r>
            <a:r>
              <a:rPr lang="da-DK" dirty="0"/>
              <a:t>()-</a:t>
            </a:r>
            <a:r>
              <a:rPr lang="da-DK" dirty="0" err="1"/>
              <a:t>function</a:t>
            </a:r>
            <a:r>
              <a:rPr lang="da-DK" dirty="0"/>
              <a:t> from </a:t>
            </a:r>
            <a:r>
              <a:rPr lang="da-DK" dirty="0" err="1"/>
              <a:t>OpenCV</a:t>
            </a:r>
            <a:r>
              <a:rPr lang="da-DK" dirty="0"/>
              <a:t>.</a:t>
            </a:r>
          </a:p>
          <a:p>
            <a:r>
              <a:rPr lang="da-DK" dirty="0" err="1"/>
              <a:t>Extracting</a:t>
            </a:r>
            <a:r>
              <a:rPr lang="da-DK" dirty="0"/>
              <a:t> </a:t>
            </a:r>
            <a:r>
              <a:rPr lang="da-DK" dirty="0" err="1"/>
              <a:t>x,y-coordinates</a:t>
            </a:r>
            <a:r>
              <a:rPr lang="da-DK" dirty="0"/>
              <a:t>:</a:t>
            </a:r>
          </a:p>
          <a:p>
            <a:pPr lvl="1"/>
            <a:r>
              <a:rPr lang="da-DK" dirty="0"/>
              <a:t>The </a:t>
            </a:r>
            <a:r>
              <a:rPr lang="da-DK" dirty="0" err="1"/>
              <a:t>boxPoints</a:t>
            </a:r>
            <a:r>
              <a:rPr lang="da-DK" dirty="0"/>
              <a:t>()-</a:t>
            </a:r>
            <a:r>
              <a:rPr lang="da-DK" dirty="0" err="1"/>
              <a:t>function</a:t>
            </a:r>
            <a:r>
              <a:rPr lang="da-DK" dirty="0"/>
              <a:t> from </a:t>
            </a:r>
            <a:r>
              <a:rPr lang="da-DK" dirty="0" err="1"/>
              <a:t>OpenCV</a:t>
            </a:r>
            <a:r>
              <a:rPr lang="da-DK" dirty="0"/>
              <a:t>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66395113-43E6-5059-4107-A245096B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18</a:t>
            </a:fld>
            <a:endParaRPr lang="da-DK"/>
          </a:p>
        </p:txBody>
      </p:sp>
      <p:pic>
        <p:nvPicPr>
          <p:cNvPr id="8" name="Billede 7" descr="Et billede, der indeholder tekst, indendørs, hvid&#10;&#10;Automatisk genereret beskrivelse">
            <a:extLst>
              <a:ext uri="{FF2B5EF4-FFF2-40B4-BE49-F238E27FC236}">
                <a16:creationId xmlns:a16="http://schemas.microsoft.com/office/drawing/2014/main" id="{B54036BE-4C38-42C0-A088-593993B46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033" y="298578"/>
            <a:ext cx="2584580" cy="1938435"/>
          </a:xfrm>
          <a:prstGeom prst="rect">
            <a:avLst/>
          </a:prstGeom>
        </p:spPr>
      </p:pic>
      <p:pic>
        <p:nvPicPr>
          <p:cNvPr id="10" name="Billede 9">
            <a:extLst>
              <a:ext uri="{FF2B5EF4-FFF2-40B4-BE49-F238E27FC236}">
                <a16:creationId xmlns:a16="http://schemas.microsoft.com/office/drawing/2014/main" id="{DCF6AFF7-1CB5-D040-EA89-7CD6F419F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21032" y="2303560"/>
            <a:ext cx="2584581" cy="1938436"/>
          </a:xfrm>
          <a:prstGeom prst="rect">
            <a:avLst/>
          </a:prstGeom>
        </p:spPr>
      </p:pic>
      <p:pic>
        <p:nvPicPr>
          <p:cNvPr id="12" name="Billede 11" descr="Et billede, der indeholder tekst, indendørs&#10;&#10;Automatisk genereret beskrivelse">
            <a:extLst>
              <a:ext uri="{FF2B5EF4-FFF2-40B4-BE49-F238E27FC236}">
                <a16:creationId xmlns:a16="http://schemas.microsoft.com/office/drawing/2014/main" id="{DE0A00B7-6E3E-5521-D1BE-78D9B3C49B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481" y="4454136"/>
            <a:ext cx="2718319" cy="203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392550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886F16-D987-D381-490F-8CA5365B8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Image </a:t>
            </a:r>
            <a:r>
              <a:rPr lang="da-DK" dirty="0" err="1"/>
              <a:t>segmentation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930C8B9-7E8D-C249-58C4-240F2EA72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Possible </a:t>
            </a:r>
            <a:r>
              <a:rPr lang="da-DK" dirty="0" err="1"/>
              <a:t>methods</a:t>
            </a:r>
            <a:r>
              <a:rPr lang="da-DK" dirty="0"/>
              <a:t>:</a:t>
            </a:r>
          </a:p>
          <a:p>
            <a:pPr lvl="1"/>
            <a:r>
              <a:rPr lang="da-DK" dirty="0" err="1"/>
              <a:t>Watershed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K-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segmentation</a:t>
            </a:r>
            <a:r>
              <a:rPr lang="da-DK" dirty="0"/>
              <a:t>.</a:t>
            </a:r>
          </a:p>
          <a:p>
            <a:pPr lvl="1"/>
            <a:r>
              <a:rPr lang="da-DK" dirty="0" err="1"/>
              <a:t>Color</a:t>
            </a:r>
            <a:r>
              <a:rPr lang="da-DK" dirty="0"/>
              <a:t> </a:t>
            </a:r>
            <a:r>
              <a:rPr lang="da-DK" dirty="0" err="1"/>
              <a:t>segmentation</a:t>
            </a:r>
            <a:r>
              <a:rPr lang="da-DK" dirty="0"/>
              <a:t>.</a:t>
            </a:r>
          </a:p>
          <a:p>
            <a:pPr lvl="1"/>
            <a:r>
              <a:rPr lang="da-DK" dirty="0" err="1"/>
              <a:t>Contour</a:t>
            </a:r>
            <a:r>
              <a:rPr lang="da-DK" dirty="0"/>
              <a:t> </a:t>
            </a:r>
            <a:r>
              <a:rPr lang="da-DK" dirty="0" err="1"/>
              <a:t>segmentation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Template matching.</a:t>
            </a:r>
          </a:p>
          <a:p>
            <a:pPr lvl="1"/>
            <a:r>
              <a:rPr lang="da-DK" dirty="0" err="1"/>
              <a:t>Floodfill</a:t>
            </a:r>
            <a:r>
              <a:rPr lang="da-DK" dirty="0"/>
              <a:t>.</a:t>
            </a:r>
          </a:p>
          <a:p>
            <a:pPr lvl="1"/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32DA5608-1914-3DED-19F7-C347A40C8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19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0428053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96E333-A620-5AB9-261C-E4207D1A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What is the problem?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DD3E5CC-3F03-02F1-A526-A82E65F1A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52053" cy="4351338"/>
          </a:xfrm>
        </p:spPr>
        <p:txBody>
          <a:bodyPr>
            <a:normAutofit fontScale="92500" lnSpcReduction="10000"/>
          </a:bodyPr>
          <a:lstStyle/>
          <a:p>
            <a:r>
              <a:rPr lang="da-DK" dirty="0" err="1"/>
              <a:t>Electrostatic</a:t>
            </a:r>
            <a:r>
              <a:rPr lang="da-DK" dirty="0"/>
              <a:t> </a:t>
            </a:r>
            <a:r>
              <a:rPr lang="da-DK" dirty="0" err="1"/>
              <a:t>discharge</a:t>
            </a:r>
            <a:r>
              <a:rPr lang="da-DK" dirty="0"/>
              <a:t> (ESD) events.</a:t>
            </a:r>
          </a:p>
          <a:p>
            <a:pPr lvl="1"/>
            <a:r>
              <a:rPr lang="da-DK" dirty="0"/>
              <a:t>39 – 48% of all product </a:t>
            </a:r>
            <a:r>
              <a:rPr lang="da-DK" dirty="0" err="1"/>
              <a:t>failures</a:t>
            </a:r>
            <a:r>
              <a:rPr lang="da-DK" dirty="0"/>
              <a:t> in </a:t>
            </a:r>
            <a:r>
              <a:rPr lang="da-DK" dirty="0" err="1"/>
              <a:t>industry</a:t>
            </a:r>
            <a:r>
              <a:rPr lang="da-DK" dirty="0"/>
              <a:t> </a:t>
            </a:r>
            <a:r>
              <a:rPr lang="da-DK" dirty="0" err="1"/>
              <a:t>related</a:t>
            </a:r>
            <a:r>
              <a:rPr lang="da-DK" dirty="0"/>
              <a:t> to ESD.</a:t>
            </a:r>
          </a:p>
          <a:p>
            <a:r>
              <a:rPr lang="da-DK" dirty="0"/>
              <a:t>JS-002-2018 test standard.</a:t>
            </a:r>
          </a:p>
          <a:p>
            <a:pPr lvl="1"/>
            <a:r>
              <a:rPr lang="da-DK" dirty="0" err="1"/>
              <a:t>Used</a:t>
            </a:r>
            <a:r>
              <a:rPr lang="da-DK" dirty="0"/>
              <a:t> to measure </a:t>
            </a:r>
            <a:r>
              <a:rPr lang="da-DK" dirty="0" err="1"/>
              <a:t>discharge</a:t>
            </a:r>
            <a:r>
              <a:rPr lang="da-DK" dirty="0"/>
              <a:t> from a </a:t>
            </a:r>
            <a:r>
              <a:rPr lang="da-DK" dirty="0" err="1"/>
              <a:t>device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Time-</a:t>
            </a:r>
            <a:r>
              <a:rPr lang="da-DK" dirty="0" err="1"/>
              <a:t>consuming</a:t>
            </a:r>
            <a:r>
              <a:rPr lang="da-DK" dirty="0"/>
              <a:t> to </a:t>
            </a:r>
            <a:r>
              <a:rPr lang="da-DK" dirty="0" err="1"/>
              <a:t>complete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The most </a:t>
            </a:r>
            <a:r>
              <a:rPr lang="da-DK" dirty="0" err="1"/>
              <a:t>important</a:t>
            </a:r>
            <a:r>
              <a:rPr lang="da-DK" dirty="0"/>
              <a:t> parts </a:t>
            </a:r>
            <a:r>
              <a:rPr lang="da-DK" dirty="0" err="1"/>
              <a:t>are</a:t>
            </a:r>
            <a:r>
              <a:rPr lang="da-DK" dirty="0"/>
              <a:t>:</a:t>
            </a:r>
          </a:p>
          <a:p>
            <a:pPr lvl="2"/>
            <a:r>
              <a:rPr lang="da-DK" dirty="0" err="1"/>
              <a:t>Pogo</a:t>
            </a:r>
            <a:r>
              <a:rPr lang="da-DK" dirty="0"/>
              <a:t> pin</a:t>
            </a:r>
          </a:p>
          <a:p>
            <a:pPr lvl="2"/>
            <a:r>
              <a:rPr lang="da-DK" dirty="0"/>
              <a:t>Ground plane.</a:t>
            </a:r>
          </a:p>
          <a:p>
            <a:pPr lvl="2"/>
            <a:r>
              <a:rPr lang="da-DK" dirty="0"/>
              <a:t>Device Under Test (DUT)</a:t>
            </a:r>
          </a:p>
          <a:p>
            <a:pPr lvl="2"/>
            <a:r>
              <a:rPr lang="da-DK" dirty="0" err="1"/>
              <a:t>Oscilloscope</a:t>
            </a: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E48C419C-52E1-22FC-D662-88E062D148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771" y="1825625"/>
            <a:ext cx="4709568" cy="3292125"/>
          </a:xfrm>
          <a:prstGeom prst="rect">
            <a:avLst/>
          </a:prstGeom>
        </p:spPr>
      </p:pic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83453764-0E4A-2FDE-731E-302831A00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90590210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B96586-2EEC-7F5B-9A00-967EACBDE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Watershed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F9C66CC-2ACA-24A1-5567-6A82AEA0C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Topographical</a:t>
            </a:r>
            <a:r>
              <a:rPr lang="da-DK" dirty="0"/>
              <a:t> </a:t>
            </a:r>
            <a:r>
              <a:rPr lang="da-DK" dirty="0" err="1"/>
              <a:t>map</a:t>
            </a:r>
            <a:r>
              <a:rPr lang="da-DK" dirty="0"/>
              <a:t> of the </a:t>
            </a:r>
            <a:r>
              <a:rPr lang="da-DK" dirty="0" err="1"/>
              <a:t>intensity</a:t>
            </a:r>
            <a:r>
              <a:rPr lang="da-DK" dirty="0"/>
              <a:t>.</a:t>
            </a:r>
          </a:p>
          <a:p>
            <a:r>
              <a:rPr lang="da-DK" dirty="0"/>
              <a:t>Peaks and </a:t>
            </a:r>
            <a:r>
              <a:rPr lang="da-DK" dirty="0" err="1"/>
              <a:t>valleys</a:t>
            </a:r>
            <a:r>
              <a:rPr lang="da-DK" dirty="0"/>
              <a:t>.</a:t>
            </a:r>
          </a:p>
          <a:p>
            <a:r>
              <a:rPr lang="da-DK" dirty="0"/>
              <a:t>Valleys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filled</a:t>
            </a:r>
            <a:r>
              <a:rPr lang="da-DK" dirty="0"/>
              <a:t> up.</a:t>
            </a:r>
          </a:p>
          <a:p>
            <a:r>
              <a:rPr lang="da-DK" dirty="0" err="1"/>
              <a:t>Conflicts</a:t>
            </a:r>
            <a:r>
              <a:rPr lang="da-DK" dirty="0"/>
              <a:t> between labels give </a:t>
            </a:r>
            <a:r>
              <a:rPr lang="da-DK" dirty="0" err="1"/>
              <a:t>borders</a:t>
            </a:r>
            <a:r>
              <a:rPr lang="da-DK" dirty="0"/>
              <a:t>.</a:t>
            </a:r>
          </a:p>
          <a:p>
            <a:endParaRPr lang="da-DK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59A56E5B-4FCD-9B30-4341-B602AACAF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20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85797388"/>
      </p:ext>
    </p:extLst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EC1C9B-FBD8-F1FE-5EEC-A2DD52603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K-</a:t>
            </a:r>
            <a:r>
              <a:rPr lang="da-DK" dirty="0" err="1"/>
              <a:t>means</a:t>
            </a:r>
            <a:r>
              <a:rPr lang="da-DK" dirty="0"/>
              <a:t> </a:t>
            </a:r>
            <a:r>
              <a:rPr lang="da-DK" dirty="0" err="1"/>
              <a:t>segmentation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C6B0EFC-8616-1A7F-FB06-C5FF2AA07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Pixels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sorted</a:t>
            </a:r>
            <a:r>
              <a:rPr lang="da-DK" dirty="0"/>
              <a:t> </a:t>
            </a:r>
            <a:r>
              <a:rPr lang="da-DK" dirty="0" err="1"/>
              <a:t>according</a:t>
            </a:r>
            <a:r>
              <a:rPr lang="da-DK" dirty="0"/>
              <a:t> to </a:t>
            </a:r>
            <a:r>
              <a:rPr lang="da-DK" dirty="0" err="1"/>
              <a:t>their</a:t>
            </a:r>
            <a:r>
              <a:rPr lang="da-DK" dirty="0"/>
              <a:t> </a:t>
            </a:r>
            <a:r>
              <a:rPr lang="da-DK" dirty="0" err="1"/>
              <a:t>values</a:t>
            </a:r>
            <a:r>
              <a:rPr lang="da-DK" dirty="0"/>
              <a:t>.</a:t>
            </a:r>
          </a:p>
          <a:p>
            <a:r>
              <a:rPr lang="da-DK" dirty="0" err="1"/>
              <a:t>Each</a:t>
            </a:r>
            <a:r>
              <a:rPr lang="da-DK" dirty="0"/>
              <a:t> </a:t>
            </a:r>
            <a:r>
              <a:rPr lang="da-DK" dirty="0" err="1"/>
              <a:t>group</a:t>
            </a:r>
            <a:r>
              <a:rPr lang="da-DK" dirty="0"/>
              <a:t> of pixels </a:t>
            </a:r>
            <a:r>
              <a:rPr lang="da-DK" dirty="0" err="1"/>
              <a:t>gets</a:t>
            </a:r>
            <a:r>
              <a:rPr lang="da-DK" dirty="0"/>
              <a:t> a separate label.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9ACC1A3F-5A1D-7071-FF74-63B8D0764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21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07262569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AC4934-C84E-69BE-4068-6FDC2DC5E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Color</a:t>
            </a:r>
            <a:r>
              <a:rPr lang="da-DK" dirty="0"/>
              <a:t> </a:t>
            </a:r>
            <a:r>
              <a:rPr lang="da-DK" dirty="0" err="1"/>
              <a:t>segmentation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DE333AD-BE47-D633-D418-3DEDDD1BE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The image is </a:t>
            </a:r>
            <a:r>
              <a:rPr lang="da-DK" dirty="0" err="1"/>
              <a:t>converted</a:t>
            </a:r>
            <a:r>
              <a:rPr lang="da-DK" dirty="0"/>
              <a:t> to HSV </a:t>
            </a:r>
            <a:r>
              <a:rPr lang="da-DK" dirty="0" err="1"/>
              <a:t>color</a:t>
            </a:r>
            <a:r>
              <a:rPr lang="da-DK" dirty="0"/>
              <a:t> </a:t>
            </a:r>
            <a:r>
              <a:rPr lang="da-DK" dirty="0" err="1"/>
              <a:t>space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Hue.</a:t>
            </a:r>
          </a:p>
          <a:p>
            <a:pPr lvl="1"/>
            <a:r>
              <a:rPr lang="da-DK" dirty="0" err="1"/>
              <a:t>Saturation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Value.</a:t>
            </a:r>
          </a:p>
          <a:p>
            <a:r>
              <a:rPr lang="da-DK" dirty="0"/>
              <a:t>Target has </a:t>
            </a:r>
            <a:r>
              <a:rPr lang="da-DK" dirty="0" err="1"/>
              <a:t>color</a:t>
            </a:r>
            <a:r>
              <a:rPr lang="da-DK" dirty="0"/>
              <a:t> </a:t>
            </a:r>
            <a:r>
              <a:rPr lang="da-DK" dirty="0" err="1"/>
              <a:t>within</a:t>
            </a:r>
            <a:r>
              <a:rPr lang="da-DK" dirty="0"/>
              <a:t> a </a:t>
            </a:r>
            <a:r>
              <a:rPr lang="da-DK" dirty="0" err="1"/>
              <a:t>certain</a:t>
            </a:r>
            <a:r>
              <a:rPr lang="da-DK" dirty="0"/>
              <a:t> range.</a:t>
            </a:r>
          </a:p>
          <a:p>
            <a:pPr lvl="1"/>
            <a:r>
              <a:rPr lang="da-DK" dirty="0"/>
              <a:t>Image </a:t>
            </a:r>
            <a:r>
              <a:rPr lang="da-DK" dirty="0" err="1"/>
              <a:t>can</a:t>
            </a:r>
            <a:r>
              <a:rPr lang="da-DK" dirty="0"/>
              <a:t> then </a:t>
            </a:r>
            <a:r>
              <a:rPr lang="da-DK" dirty="0" err="1"/>
              <a:t>be</a:t>
            </a:r>
            <a:r>
              <a:rPr lang="da-DK" dirty="0"/>
              <a:t> split into ranges.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52576F84-4049-2C0A-707A-29EF035E2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51914553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36DDE7-A688-408A-E07C-3531C5D8E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Contour</a:t>
            </a:r>
            <a:r>
              <a:rPr lang="da-DK" dirty="0"/>
              <a:t> </a:t>
            </a:r>
            <a:r>
              <a:rPr lang="da-DK" dirty="0" err="1"/>
              <a:t>segmentation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A0E0693-304D-BA64-B025-F45E0542B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Convert</a:t>
            </a:r>
            <a:r>
              <a:rPr lang="da-DK" dirty="0"/>
              <a:t> to </a:t>
            </a:r>
            <a:r>
              <a:rPr lang="da-DK" dirty="0" err="1"/>
              <a:t>grayscale</a:t>
            </a:r>
            <a:r>
              <a:rPr lang="da-DK" dirty="0"/>
              <a:t>.</a:t>
            </a:r>
          </a:p>
          <a:p>
            <a:r>
              <a:rPr lang="da-DK" dirty="0" err="1"/>
              <a:t>Canny</a:t>
            </a:r>
            <a:r>
              <a:rPr lang="da-DK" dirty="0"/>
              <a:t> </a:t>
            </a:r>
            <a:r>
              <a:rPr lang="da-DK" dirty="0" err="1"/>
              <a:t>edge</a:t>
            </a:r>
            <a:r>
              <a:rPr lang="da-DK" dirty="0"/>
              <a:t> </a:t>
            </a:r>
            <a:r>
              <a:rPr lang="da-DK" dirty="0" err="1"/>
              <a:t>detection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Second derivative of the gradient between pixels.</a:t>
            </a:r>
          </a:p>
          <a:p>
            <a:pPr lvl="1"/>
            <a:r>
              <a:rPr lang="da-DK" dirty="0"/>
              <a:t>Find the </a:t>
            </a:r>
            <a:r>
              <a:rPr lang="da-DK" dirty="0" err="1"/>
              <a:t>zero</a:t>
            </a:r>
            <a:r>
              <a:rPr lang="da-DK" dirty="0"/>
              <a:t> </a:t>
            </a:r>
            <a:r>
              <a:rPr lang="da-DK" dirty="0" err="1"/>
              <a:t>crossing</a:t>
            </a:r>
            <a:r>
              <a:rPr lang="da-DK" dirty="0"/>
              <a:t>.</a:t>
            </a:r>
          </a:p>
          <a:p>
            <a:r>
              <a:rPr lang="da-DK" dirty="0" err="1"/>
              <a:t>Collect</a:t>
            </a:r>
            <a:r>
              <a:rPr lang="da-DK" dirty="0"/>
              <a:t> the </a:t>
            </a:r>
            <a:r>
              <a:rPr lang="da-DK" dirty="0" err="1"/>
              <a:t>contours</a:t>
            </a:r>
            <a:r>
              <a:rPr lang="da-DK" dirty="0"/>
              <a:t> in a list.</a:t>
            </a:r>
          </a:p>
          <a:p>
            <a:pPr lvl="1"/>
            <a:r>
              <a:rPr lang="da-DK" dirty="0" err="1"/>
              <a:t>OpenCV</a:t>
            </a:r>
            <a:r>
              <a:rPr lang="da-DK" dirty="0"/>
              <a:t> </a:t>
            </a:r>
            <a:r>
              <a:rPr lang="da-DK" dirty="0" err="1"/>
              <a:t>findContours</a:t>
            </a:r>
            <a:r>
              <a:rPr lang="da-DK" dirty="0"/>
              <a:t>().</a:t>
            </a:r>
          </a:p>
          <a:p>
            <a:pPr lvl="1"/>
            <a:r>
              <a:rPr lang="da-DK" dirty="0"/>
              <a:t>Looks for </a:t>
            </a:r>
            <a:r>
              <a:rPr lang="da-DK" dirty="0" err="1"/>
              <a:t>connected</a:t>
            </a:r>
            <a:r>
              <a:rPr lang="da-DK" dirty="0"/>
              <a:t> components in the </a:t>
            </a:r>
            <a:r>
              <a:rPr lang="da-DK" dirty="0" err="1"/>
              <a:t>binary</a:t>
            </a:r>
            <a:r>
              <a:rPr lang="da-DK" dirty="0"/>
              <a:t> image.</a:t>
            </a:r>
          </a:p>
          <a:p>
            <a:r>
              <a:rPr lang="da-DK" dirty="0" err="1"/>
              <a:t>Generate</a:t>
            </a:r>
            <a:r>
              <a:rPr lang="da-DK" dirty="0"/>
              <a:t> a mask </a:t>
            </a:r>
            <a:r>
              <a:rPr lang="da-DK" dirty="0" err="1"/>
              <a:t>based</a:t>
            </a:r>
            <a:r>
              <a:rPr lang="da-DK" dirty="0"/>
              <a:t> on the </a:t>
            </a:r>
            <a:r>
              <a:rPr lang="da-DK" dirty="0" err="1"/>
              <a:t>contours</a:t>
            </a:r>
            <a:r>
              <a:rPr lang="da-DK" dirty="0"/>
              <a:t>.</a:t>
            </a:r>
          </a:p>
          <a:p>
            <a:r>
              <a:rPr lang="da-DK" dirty="0" err="1"/>
              <a:t>Apply</a:t>
            </a:r>
            <a:r>
              <a:rPr lang="da-DK" dirty="0"/>
              <a:t> the mask to the original image.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9A83E0FB-AF9A-A752-79A5-A910BCB5E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23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98326946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45319D-5172-6C94-4D8B-71C545550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Template matching.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7B56539-C30A-2667-0968-BEA00030A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Two images:</a:t>
            </a:r>
          </a:p>
          <a:p>
            <a:pPr lvl="1"/>
            <a:r>
              <a:rPr lang="da-DK" dirty="0"/>
              <a:t>New image.</a:t>
            </a:r>
          </a:p>
          <a:p>
            <a:pPr lvl="1"/>
            <a:r>
              <a:rPr lang="da-DK" dirty="0"/>
              <a:t>Template image.</a:t>
            </a:r>
          </a:p>
          <a:p>
            <a:r>
              <a:rPr lang="da-DK" dirty="0" err="1"/>
              <a:t>Identify</a:t>
            </a:r>
            <a:r>
              <a:rPr lang="da-DK" dirty="0"/>
              <a:t> a series of keypoints in the template image and the new image.</a:t>
            </a:r>
          </a:p>
          <a:p>
            <a:r>
              <a:rPr lang="da-DK" dirty="0" err="1"/>
              <a:t>Compare</a:t>
            </a:r>
            <a:r>
              <a:rPr lang="da-DK" dirty="0"/>
              <a:t> the different keypoints and return the matches between the keypoints.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94EAE46E-9698-EF13-EFEE-9DF541B6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24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91928169"/>
      </p:ext>
    </p:extLst>
  </p:cSld>
  <p:clrMapOvr>
    <a:masterClrMapping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5F0265-2179-B446-4D3D-670F1CE15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Comparison</a:t>
            </a:r>
            <a:r>
              <a:rPr lang="da-DK" dirty="0"/>
              <a:t> of the different </a:t>
            </a:r>
            <a:r>
              <a:rPr lang="da-DK" dirty="0" err="1"/>
              <a:t>methods</a:t>
            </a:r>
            <a:endParaRPr lang="da-DK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E6DA2D5C-B295-5030-9834-0930D5C13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25</a:t>
            </a:fld>
            <a:endParaRPr lang="da-DK"/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45B1E998-FE8D-03F2-A7C7-F65CF7F6D1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1390" y="2439569"/>
            <a:ext cx="8549220" cy="228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108066"/>
      </p:ext>
    </p:extLst>
  </p:cSld>
  <p:clrMapOvr>
    <a:masterClrMapping/>
  </p:clrMapOvr>
  <p:transition spd="med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CC46CE-3ED8-974F-0215-8486718E9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Floodfill</a:t>
            </a:r>
            <a:r>
              <a:rPr lang="da-DK" dirty="0"/>
              <a:t>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CD8B23C-0A6E-D803-493A-6816BA441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How does it </a:t>
            </a:r>
            <a:r>
              <a:rPr lang="da-DK" dirty="0" err="1"/>
              <a:t>work</a:t>
            </a:r>
            <a:r>
              <a:rPr lang="da-DK" dirty="0"/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da-DK" dirty="0" err="1"/>
              <a:t>Finding</a:t>
            </a:r>
            <a:r>
              <a:rPr lang="da-DK" dirty="0"/>
              <a:t> a seed point.</a:t>
            </a:r>
          </a:p>
          <a:p>
            <a:pPr marL="914400" lvl="1" indent="-457200">
              <a:buFont typeface="+mj-lt"/>
              <a:buAutoNum type="arabicPeriod"/>
            </a:pPr>
            <a:r>
              <a:rPr lang="da-DK" dirty="0"/>
              <a:t>Visit the </a:t>
            </a:r>
            <a:r>
              <a:rPr lang="da-DK" dirty="0" err="1"/>
              <a:t>neighbouring</a:t>
            </a:r>
            <a:r>
              <a:rPr lang="da-DK" dirty="0"/>
              <a:t> pixels.</a:t>
            </a:r>
          </a:p>
          <a:p>
            <a:pPr marL="914400" lvl="1" indent="-457200">
              <a:buFont typeface="+mj-lt"/>
              <a:buAutoNum type="arabicPeriod"/>
            </a:pPr>
            <a:r>
              <a:rPr lang="da-DK" dirty="0"/>
              <a:t>Mark </a:t>
            </a:r>
            <a:r>
              <a:rPr lang="da-DK" dirty="0" err="1"/>
              <a:t>them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they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unmarked</a:t>
            </a:r>
            <a:r>
              <a:rPr lang="da-DK" dirty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da-DK" dirty="0"/>
              <a:t>When two </a:t>
            </a:r>
            <a:r>
              <a:rPr lang="da-DK" dirty="0" err="1"/>
              <a:t>neighbouring</a:t>
            </a:r>
            <a:r>
              <a:rPr lang="da-DK" dirty="0"/>
              <a:t> regions meet:</a:t>
            </a:r>
          </a:p>
          <a:p>
            <a:pPr marL="1371600" lvl="2" indent="-457200">
              <a:buFont typeface="+mj-lt"/>
              <a:buAutoNum type="arabicPeriod"/>
            </a:pPr>
            <a:r>
              <a:rPr lang="da-DK" dirty="0"/>
              <a:t>Note the </a:t>
            </a:r>
            <a:r>
              <a:rPr lang="da-DK" dirty="0" err="1"/>
              <a:t>conflict</a:t>
            </a:r>
            <a:r>
              <a:rPr lang="da-DK" dirty="0"/>
              <a:t>.</a:t>
            </a:r>
          </a:p>
          <a:p>
            <a:pPr marL="1371600" lvl="2" indent="-457200">
              <a:buFont typeface="+mj-lt"/>
              <a:buAutoNum type="arabicPeriod"/>
            </a:pPr>
            <a:r>
              <a:rPr lang="da-DK" dirty="0"/>
              <a:t>After the </a:t>
            </a:r>
            <a:r>
              <a:rPr lang="da-DK" dirty="0" err="1"/>
              <a:t>entire</a:t>
            </a:r>
            <a:r>
              <a:rPr lang="da-DK" dirty="0"/>
              <a:t> </a:t>
            </a:r>
            <a:r>
              <a:rPr lang="da-DK" dirty="0" err="1"/>
              <a:t>picture</a:t>
            </a:r>
            <a:r>
              <a:rPr lang="da-DK" dirty="0"/>
              <a:t> has </a:t>
            </a:r>
            <a:r>
              <a:rPr lang="da-DK" dirty="0" err="1"/>
              <a:t>been</a:t>
            </a:r>
            <a:r>
              <a:rPr lang="da-DK" dirty="0"/>
              <a:t> marked, </a:t>
            </a:r>
            <a:r>
              <a:rPr lang="da-DK" dirty="0" err="1"/>
              <a:t>resolve</a:t>
            </a:r>
            <a:r>
              <a:rPr lang="da-DK" dirty="0"/>
              <a:t> the </a:t>
            </a:r>
            <a:r>
              <a:rPr lang="da-DK" dirty="0" err="1"/>
              <a:t>conflict</a:t>
            </a:r>
            <a:r>
              <a:rPr lang="da-DK" dirty="0"/>
              <a:t>.</a:t>
            </a:r>
          </a:p>
          <a:p>
            <a:pPr marL="914400" lvl="1" indent="-457200">
              <a:buFont typeface="+mj-lt"/>
              <a:buAutoNum type="arabicPeriod"/>
            </a:pPr>
            <a:endParaRPr lang="da-DK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F871B71E-3912-C6EE-70D3-B952A9B2F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26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67906187"/>
      </p:ext>
    </p:extLst>
  </p:cSld>
  <p:clrMapOvr>
    <a:masterClrMapping/>
  </p:clrMapOvr>
  <p:transition spd="med">
    <p:pull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E42B07-A7D7-A58A-148D-F59323344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Experimental</a:t>
            </a:r>
            <a:r>
              <a:rPr lang="da-DK" dirty="0"/>
              <a:t> results.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4847DCC-FD95-C4E9-2485-012820C6B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Force-sensitive resistor.</a:t>
            </a:r>
          </a:p>
          <a:p>
            <a:r>
              <a:rPr lang="da-DK" dirty="0"/>
              <a:t>Distance sensor.</a:t>
            </a:r>
          </a:p>
          <a:p>
            <a:r>
              <a:rPr lang="da-DK" dirty="0" err="1"/>
              <a:t>Oscilloscope</a:t>
            </a:r>
            <a:r>
              <a:rPr lang="da-DK" dirty="0"/>
              <a:t>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FC805371-DDEA-AEA0-B75E-F030423DA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27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09050816"/>
      </p:ext>
    </p:extLst>
  </p:cSld>
  <p:clrMapOvr>
    <a:masterClrMapping/>
  </p:clrMapOvr>
  <p:transition spd="med">
    <p:pull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0B874B-2E82-1381-9D3C-0540CFA18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Test of force-sensitive resistor</a:t>
            </a:r>
          </a:p>
        </p:txBody>
      </p:sp>
      <p:pic>
        <p:nvPicPr>
          <p:cNvPr id="6" name="Pladsholder til indhold 5">
            <a:extLst>
              <a:ext uri="{FF2B5EF4-FFF2-40B4-BE49-F238E27FC236}">
                <a16:creationId xmlns:a16="http://schemas.microsoft.com/office/drawing/2014/main" id="{7E3E1FC9-C941-A97D-160B-02D6AE68DE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687" y="1847850"/>
            <a:ext cx="5801784" cy="4351338"/>
          </a:xfrm>
        </p:spPr>
      </p:pic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993B4626-A197-D066-09DA-6BA37CDE4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28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397147"/>
      </p:ext>
    </p:extLst>
  </p:cSld>
  <p:clrMapOvr>
    <a:masterClrMapping/>
  </p:clrMapOvr>
  <p:transition spd="med"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A712D5-AC6B-BCAD-45B1-F058F19CA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Test of VL53L4CD distance sensor.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5AE3634A-E45F-9943-7075-4263CBBEE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29</a:t>
            </a:fld>
            <a:endParaRPr lang="da-DK"/>
          </a:p>
        </p:txBody>
      </p:sp>
      <p:pic>
        <p:nvPicPr>
          <p:cNvPr id="14" name="Pladsholder til indhold 13" descr="Et billede, der indeholder bord&#10;&#10;Automatisk genereret beskrivelse">
            <a:extLst>
              <a:ext uri="{FF2B5EF4-FFF2-40B4-BE49-F238E27FC236}">
                <a16:creationId xmlns:a16="http://schemas.microsoft.com/office/drawing/2014/main" id="{1C135270-BA79-C4C3-4CBD-9596FB4D5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002" y="1769641"/>
            <a:ext cx="5801784" cy="4351338"/>
          </a:xfrm>
        </p:spPr>
      </p:pic>
      <p:pic>
        <p:nvPicPr>
          <p:cNvPr id="16" name="Billede 15" descr="Et billede, der indeholder tekst, antenne&#10;&#10;Automatisk genereret beskrivelse">
            <a:extLst>
              <a:ext uri="{FF2B5EF4-FFF2-40B4-BE49-F238E27FC236}">
                <a16:creationId xmlns:a16="http://schemas.microsoft.com/office/drawing/2014/main" id="{EF823AF1-71D3-FF38-199D-E376C4354C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59716"/>
            <a:ext cx="5175684" cy="280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18448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278C52-8152-C870-99E6-FBABB6E11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What is </a:t>
            </a:r>
            <a:r>
              <a:rPr lang="da-DK" dirty="0" err="1"/>
              <a:t>electrostatic</a:t>
            </a:r>
            <a:r>
              <a:rPr lang="da-DK" dirty="0"/>
              <a:t> </a:t>
            </a:r>
            <a:r>
              <a:rPr lang="da-DK" dirty="0" err="1"/>
              <a:t>discharge</a:t>
            </a:r>
            <a:r>
              <a:rPr lang="da-DK" dirty="0"/>
              <a:t>?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2004799B-3E67-853E-6536-5A70336A7B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Triboelectrification</a:t>
            </a:r>
            <a:r>
              <a:rPr lang="da-DK" dirty="0"/>
              <a:t>.</a:t>
            </a:r>
          </a:p>
          <a:p>
            <a:pPr lvl="1"/>
            <a:r>
              <a:rPr lang="da-DK" dirty="0" err="1"/>
              <a:t>Electrons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transferred between </a:t>
            </a:r>
            <a:r>
              <a:rPr lang="da-DK" dirty="0" err="1"/>
              <a:t>materials</a:t>
            </a:r>
            <a:r>
              <a:rPr lang="da-DK" dirty="0"/>
              <a:t> when there is </a:t>
            </a:r>
            <a:r>
              <a:rPr lang="da-DK" dirty="0" err="1"/>
              <a:t>contact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Charges </a:t>
            </a:r>
            <a:r>
              <a:rPr lang="da-DK" dirty="0" err="1"/>
              <a:t>build</a:t>
            </a:r>
            <a:r>
              <a:rPr lang="da-DK" dirty="0"/>
              <a:t> up on the two </a:t>
            </a:r>
            <a:r>
              <a:rPr lang="da-DK" dirty="0" err="1"/>
              <a:t>materials</a:t>
            </a:r>
            <a:r>
              <a:rPr lang="da-DK" dirty="0"/>
              <a:t>.</a:t>
            </a:r>
          </a:p>
          <a:p>
            <a:r>
              <a:rPr lang="da-DK" dirty="0" err="1"/>
              <a:t>Electrostatic</a:t>
            </a:r>
            <a:r>
              <a:rPr lang="da-DK" dirty="0"/>
              <a:t> </a:t>
            </a:r>
            <a:r>
              <a:rPr lang="da-DK" dirty="0" err="1"/>
              <a:t>discharge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The material between the two charges breaks </a:t>
            </a:r>
            <a:r>
              <a:rPr lang="da-DK" dirty="0" err="1"/>
              <a:t>down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A </a:t>
            </a:r>
            <a:r>
              <a:rPr lang="da-DK" dirty="0" err="1"/>
              <a:t>conducting</a:t>
            </a:r>
            <a:r>
              <a:rPr lang="da-DK" dirty="0"/>
              <a:t> </a:t>
            </a:r>
            <a:r>
              <a:rPr lang="da-DK" dirty="0" err="1"/>
              <a:t>path</a:t>
            </a:r>
            <a:r>
              <a:rPr lang="da-DK" dirty="0"/>
              <a:t> is </a:t>
            </a:r>
            <a:r>
              <a:rPr lang="da-DK" dirty="0" err="1"/>
              <a:t>formed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Charges </a:t>
            </a:r>
            <a:r>
              <a:rPr lang="da-DK" dirty="0" err="1"/>
              <a:t>move</a:t>
            </a:r>
            <a:r>
              <a:rPr lang="da-DK" dirty="0"/>
              <a:t> from </a:t>
            </a:r>
            <a:r>
              <a:rPr lang="da-DK" dirty="0" err="1"/>
              <a:t>one</a:t>
            </a:r>
            <a:r>
              <a:rPr lang="da-DK" dirty="0"/>
              <a:t> component to </a:t>
            </a:r>
            <a:r>
              <a:rPr lang="da-DK" dirty="0" err="1"/>
              <a:t>another</a:t>
            </a:r>
            <a:r>
              <a:rPr lang="da-DK" dirty="0"/>
              <a:t>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0270CD4B-75C0-894A-9C04-9673ED52B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24352352"/>
      </p:ext>
    </p:extLst>
  </p:cSld>
  <p:clrMapOvr>
    <a:masterClrMapping/>
  </p:clrMapOvr>
  <p:transition spd="med">
    <p:pull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27D23E-3A99-6E54-82FF-938586E03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Test of </a:t>
            </a:r>
            <a:r>
              <a:rPr lang="da-DK" dirty="0" err="1"/>
              <a:t>oscilloscope</a:t>
            </a:r>
            <a:r>
              <a:rPr lang="da-DK" dirty="0"/>
              <a:t> </a:t>
            </a:r>
            <a:r>
              <a:rPr lang="da-DK" dirty="0" err="1"/>
              <a:t>capture</a:t>
            </a:r>
            <a:r>
              <a:rPr lang="da-DK" dirty="0"/>
              <a:t>.</a:t>
            </a:r>
          </a:p>
        </p:txBody>
      </p:sp>
      <p:pic>
        <p:nvPicPr>
          <p:cNvPr id="6" name="Pladsholder til indhold 5">
            <a:extLst>
              <a:ext uri="{FF2B5EF4-FFF2-40B4-BE49-F238E27FC236}">
                <a16:creationId xmlns:a16="http://schemas.microsoft.com/office/drawing/2014/main" id="{D575A4FE-12FA-520A-4A36-7D04391911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647" y="1690688"/>
            <a:ext cx="5801784" cy="4351338"/>
          </a:xfrm>
        </p:spPr>
      </p:pic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981B9E0F-4902-7644-411C-647EAE01E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30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28689834"/>
      </p:ext>
    </p:extLst>
  </p:cSld>
  <p:clrMapOvr>
    <a:masterClrMapping/>
  </p:clrMapOvr>
  <p:transition spd="med">
    <p:pull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3C9B98-F812-0FCC-2F4F-03F484D93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Acceptance</a:t>
            </a:r>
            <a:r>
              <a:rPr lang="da-DK" dirty="0"/>
              <a:t> test</a:t>
            </a:r>
          </a:p>
        </p:txBody>
      </p:sp>
      <p:pic>
        <p:nvPicPr>
          <p:cNvPr id="6" name="Acceptance test">
            <a:hlinkClick r:id="" action="ppaction://media"/>
            <a:extLst>
              <a:ext uri="{FF2B5EF4-FFF2-40B4-BE49-F238E27FC236}">
                <a16:creationId xmlns:a16="http://schemas.microsoft.com/office/drawing/2014/main" id="{3EEBA1C8-0A4C-1C5D-EB3A-7B35C64C954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EBF294D5-244E-B31A-246D-C992F7806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31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0234357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4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2B12EF-4B2E-55B9-9055-84DE5D401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Conclusion</a:t>
            </a:r>
            <a:r>
              <a:rPr lang="da-DK" dirty="0"/>
              <a:t>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4389FFC-F29F-871A-65B1-AF390B28F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Design </a:t>
            </a:r>
            <a:r>
              <a:rPr lang="da-DK" dirty="0" err="1"/>
              <a:t>allows</a:t>
            </a:r>
            <a:r>
              <a:rPr lang="da-DK" dirty="0"/>
              <a:t> for </a:t>
            </a:r>
            <a:r>
              <a:rPr lang="da-DK" dirty="0" err="1"/>
              <a:t>one</a:t>
            </a:r>
            <a:r>
              <a:rPr lang="da-DK" dirty="0"/>
              <a:t> </a:t>
            </a:r>
            <a:r>
              <a:rPr lang="da-DK" dirty="0" err="1"/>
              <a:t>measurement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taken</a:t>
            </a:r>
            <a:r>
              <a:rPr lang="da-DK" dirty="0"/>
              <a:t> on a </a:t>
            </a:r>
            <a:r>
              <a:rPr lang="da-DK" dirty="0" err="1"/>
              <a:t>charged</a:t>
            </a:r>
            <a:r>
              <a:rPr lang="da-DK" dirty="0"/>
              <a:t> unit.</a:t>
            </a:r>
          </a:p>
          <a:p>
            <a:r>
              <a:rPr lang="da-DK" dirty="0"/>
              <a:t>Mechanical </a:t>
            </a:r>
            <a:r>
              <a:rPr lang="da-DK" dirty="0" err="1"/>
              <a:t>deisgn</a:t>
            </a:r>
            <a:r>
              <a:rPr lang="da-DK" dirty="0"/>
              <a:t> </a:t>
            </a:r>
            <a:r>
              <a:rPr lang="da-DK" dirty="0" err="1"/>
              <a:t>consists</a:t>
            </a:r>
            <a:r>
              <a:rPr lang="da-DK" dirty="0"/>
              <a:t> of </a:t>
            </a:r>
            <a:r>
              <a:rPr lang="da-DK" dirty="0" err="1"/>
              <a:t>three</a:t>
            </a:r>
            <a:r>
              <a:rPr lang="da-DK" dirty="0"/>
              <a:t> parts:</a:t>
            </a:r>
          </a:p>
          <a:p>
            <a:pPr lvl="1"/>
            <a:r>
              <a:rPr lang="da-DK" dirty="0"/>
              <a:t>Robot </a:t>
            </a:r>
            <a:r>
              <a:rPr lang="da-DK" dirty="0" err="1"/>
              <a:t>tool</a:t>
            </a:r>
            <a:r>
              <a:rPr lang="da-DK" dirty="0"/>
              <a:t> strut.</a:t>
            </a:r>
          </a:p>
          <a:p>
            <a:pPr lvl="1"/>
            <a:r>
              <a:rPr lang="da-DK" dirty="0"/>
              <a:t>Ground </a:t>
            </a:r>
            <a:r>
              <a:rPr lang="da-DK" dirty="0" err="1"/>
              <a:t>plate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Sensor </a:t>
            </a:r>
            <a:r>
              <a:rPr lang="da-DK" dirty="0" err="1"/>
              <a:t>mount</a:t>
            </a:r>
            <a:r>
              <a:rPr lang="da-DK" dirty="0"/>
              <a:t>.</a:t>
            </a:r>
          </a:p>
          <a:p>
            <a:endParaRPr lang="da-DK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B9BC3ACD-550A-5EEE-DDF6-2E3161C2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32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20627875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ED8210-A710-C91F-5DC1-88C2B2705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Different </a:t>
            </a:r>
            <a:r>
              <a:rPr lang="da-DK" dirty="0" err="1"/>
              <a:t>concepts</a:t>
            </a:r>
            <a:r>
              <a:rPr lang="da-DK" dirty="0"/>
              <a:t> for the solution.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D3A9684-D48D-5517-A443-AAA12F880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a-DK" dirty="0" err="1"/>
              <a:t>CamDist</a:t>
            </a:r>
            <a:endParaRPr lang="da-DK" dirty="0"/>
          </a:p>
          <a:p>
            <a:pPr marL="514350" indent="-514350">
              <a:buFont typeface="+mj-lt"/>
              <a:buAutoNum type="arabicPeriod"/>
            </a:pPr>
            <a:r>
              <a:rPr lang="da-DK" dirty="0" err="1"/>
              <a:t>Sphereo</a:t>
            </a:r>
            <a:endParaRPr lang="da-DK" dirty="0"/>
          </a:p>
          <a:p>
            <a:pPr marL="514350" indent="-514350">
              <a:buFont typeface="+mj-lt"/>
              <a:buAutoNum type="arabicPeriod"/>
            </a:pPr>
            <a:r>
              <a:rPr lang="da-DK" dirty="0"/>
              <a:t>Stereo image </a:t>
            </a:r>
            <a:r>
              <a:rPr lang="da-DK" dirty="0" err="1"/>
              <a:t>method</a:t>
            </a:r>
            <a:r>
              <a:rPr lang="da-DK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da-DK" dirty="0"/>
              <a:t>Imaging and </a:t>
            </a:r>
            <a:r>
              <a:rPr lang="da-DK" dirty="0" err="1"/>
              <a:t>ranging</a:t>
            </a:r>
            <a:r>
              <a:rPr lang="da-DK" dirty="0"/>
              <a:t> </a:t>
            </a:r>
            <a:r>
              <a:rPr lang="da-DK" dirty="0" err="1"/>
              <a:t>combined</a:t>
            </a:r>
            <a:r>
              <a:rPr lang="da-DK" dirty="0"/>
              <a:t>.</a:t>
            </a:r>
          </a:p>
          <a:p>
            <a:pPr marL="514350" indent="-514350">
              <a:buFont typeface="+mj-lt"/>
              <a:buAutoNum type="arabicPeriod"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514FE33F-C82F-F535-B64C-A01A572DC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2099" y="1462270"/>
            <a:ext cx="4831702" cy="5030606"/>
          </a:xfrm>
          <a:prstGeom prst="rect">
            <a:avLst/>
          </a:prstGeom>
        </p:spPr>
      </p:pic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B3B9705-1ECD-BE73-6501-0F9ED8E1F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389444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571ABC-E374-6CC6-3F29-3379D8FAA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CamDist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2B4C3B7A-138E-A21B-BF16-2808ABED5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Two </a:t>
            </a:r>
            <a:r>
              <a:rPr lang="da-DK" dirty="0" err="1"/>
              <a:t>pictures</a:t>
            </a:r>
            <a:r>
              <a:rPr lang="da-DK" dirty="0"/>
              <a:t>:</a:t>
            </a:r>
          </a:p>
          <a:p>
            <a:pPr lvl="1"/>
            <a:r>
              <a:rPr lang="da-DK" dirty="0"/>
              <a:t>One </a:t>
            </a:r>
            <a:r>
              <a:rPr lang="da-DK" dirty="0" err="1"/>
              <a:t>picture</a:t>
            </a:r>
            <a:r>
              <a:rPr lang="da-DK" dirty="0"/>
              <a:t> </a:t>
            </a:r>
            <a:r>
              <a:rPr lang="da-DK" dirty="0" err="1"/>
              <a:t>taken</a:t>
            </a:r>
            <a:r>
              <a:rPr lang="da-DK" dirty="0"/>
              <a:t> at </a:t>
            </a:r>
            <a:r>
              <a:rPr lang="da-DK" dirty="0" err="1"/>
              <a:t>first</a:t>
            </a:r>
            <a:r>
              <a:rPr lang="da-DK" dirty="0"/>
              <a:t>.</a:t>
            </a:r>
          </a:p>
          <a:p>
            <a:pPr lvl="1"/>
            <a:r>
              <a:rPr lang="da-DK" dirty="0"/>
              <a:t>Camera </a:t>
            </a:r>
            <a:r>
              <a:rPr lang="da-DK" dirty="0" err="1"/>
              <a:t>moves</a:t>
            </a:r>
            <a:r>
              <a:rPr lang="da-DK" dirty="0"/>
              <a:t> a set distance forward.</a:t>
            </a:r>
          </a:p>
          <a:p>
            <a:pPr lvl="1"/>
            <a:r>
              <a:rPr lang="da-DK" dirty="0"/>
              <a:t>Second </a:t>
            </a:r>
            <a:r>
              <a:rPr lang="da-DK" dirty="0" err="1"/>
              <a:t>picture</a:t>
            </a:r>
            <a:r>
              <a:rPr lang="da-DK" dirty="0"/>
              <a:t> is </a:t>
            </a:r>
            <a:r>
              <a:rPr lang="da-DK" dirty="0" err="1"/>
              <a:t>taken</a:t>
            </a:r>
            <a:r>
              <a:rPr lang="da-DK" dirty="0"/>
              <a:t>.</a:t>
            </a:r>
          </a:p>
          <a:p>
            <a:r>
              <a:rPr lang="da-DK" dirty="0"/>
              <a:t>Difference between the images gives the distance to the </a:t>
            </a:r>
            <a:r>
              <a:rPr lang="da-DK" dirty="0" err="1"/>
              <a:t>object</a:t>
            </a:r>
            <a:r>
              <a:rPr lang="da-DK" dirty="0"/>
              <a:t>.</a:t>
            </a:r>
          </a:p>
          <a:p>
            <a:endParaRPr lang="da-DK" dirty="0"/>
          </a:p>
          <a:p>
            <a:pPr lvl="1"/>
            <a:endParaRPr lang="da-DK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5DAFFF7C-F03F-F21A-3EC8-E46CB726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85965809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59C15D-09B4-648A-AA81-F2A497EC4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Sphereo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705B1AE-D79A-4E6D-A2DA-ED025A18F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Two </a:t>
            </a:r>
            <a:r>
              <a:rPr lang="da-DK" dirty="0" err="1"/>
              <a:t>balls</a:t>
            </a:r>
            <a:r>
              <a:rPr lang="da-DK" dirty="0"/>
              <a:t> </a:t>
            </a:r>
            <a:r>
              <a:rPr lang="da-DK" dirty="0" err="1"/>
              <a:t>used</a:t>
            </a:r>
            <a:r>
              <a:rPr lang="da-DK" dirty="0"/>
              <a:t> to </a:t>
            </a:r>
            <a:r>
              <a:rPr lang="da-DK" dirty="0" err="1"/>
              <a:t>generate</a:t>
            </a:r>
            <a:r>
              <a:rPr lang="da-DK" dirty="0"/>
              <a:t> two images.</a:t>
            </a:r>
          </a:p>
          <a:p>
            <a:r>
              <a:rPr lang="da-DK" dirty="0"/>
              <a:t>Triangulation </a:t>
            </a:r>
            <a:r>
              <a:rPr lang="da-DK" dirty="0" err="1"/>
              <a:t>performed</a:t>
            </a:r>
            <a:r>
              <a:rPr lang="da-DK" dirty="0"/>
              <a:t> on the two images to </a:t>
            </a:r>
            <a:r>
              <a:rPr lang="da-DK" dirty="0" err="1"/>
              <a:t>generate</a:t>
            </a:r>
            <a:r>
              <a:rPr lang="da-DK" dirty="0"/>
              <a:t> a 3D-map.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543EDCCA-6AF2-8805-9612-F435E458B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9799868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3E3872-57D9-635B-ADA2-56240E96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Triangulation.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76CB29C-E830-4452-E7F2-A8298C4E9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D6FCF970-22DE-90F9-7A51-5DE7F4351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755654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6838B8-4368-5812-2788-014A81CC5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Stereoscopic</a:t>
            </a:r>
            <a:r>
              <a:rPr lang="da-DK" dirty="0"/>
              <a:t> </a:t>
            </a:r>
            <a:r>
              <a:rPr lang="da-DK" dirty="0" err="1"/>
              <a:t>imaging</a:t>
            </a:r>
            <a:r>
              <a:rPr lang="da-DK" dirty="0"/>
              <a:t>.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499F9696-3AB4-95C7-DAFD-6261339FA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Using the difference between two images to </a:t>
            </a:r>
            <a:r>
              <a:rPr lang="da-DK" dirty="0" err="1"/>
              <a:t>determine</a:t>
            </a:r>
            <a:r>
              <a:rPr lang="da-DK" dirty="0"/>
              <a:t> </a:t>
            </a:r>
            <a:r>
              <a:rPr lang="da-DK" dirty="0" err="1"/>
              <a:t>depth</a:t>
            </a:r>
            <a:r>
              <a:rPr lang="da-DK" dirty="0"/>
              <a:t> of a scene.</a:t>
            </a:r>
          </a:p>
          <a:p>
            <a:endParaRPr lang="da-DK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E81695FB-50DE-E2CF-B135-091746240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21580330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F18689-648F-8A9A-2E6C-75B645A6F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Imaging and </a:t>
            </a:r>
            <a:r>
              <a:rPr lang="da-DK" dirty="0" err="1"/>
              <a:t>ranging</a:t>
            </a:r>
            <a:r>
              <a:rPr lang="da-DK" dirty="0"/>
              <a:t> </a:t>
            </a:r>
            <a:r>
              <a:rPr lang="da-DK" dirty="0" err="1"/>
              <a:t>combined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387B1D6D-F3F8-0C00-D0BF-D66F8E237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One camera </a:t>
            </a:r>
            <a:r>
              <a:rPr lang="da-DK" dirty="0" err="1"/>
              <a:t>used</a:t>
            </a:r>
            <a:r>
              <a:rPr lang="da-DK" dirty="0"/>
              <a:t> in </a:t>
            </a:r>
            <a:r>
              <a:rPr lang="da-DK" dirty="0" err="1"/>
              <a:t>combination</a:t>
            </a:r>
            <a:r>
              <a:rPr lang="da-DK" dirty="0"/>
              <a:t> with a range-</a:t>
            </a:r>
            <a:r>
              <a:rPr lang="da-DK" dirty="0" err="1"/>
              <a:t>finding</a:t>
            </a:r>
            <a:r>
              <a:rPr lang="da-DK" dirty="0"/>
              <a:t> sensor to </a:t>
            </a:r>
            <a:r>
              <a:rPr lang="da-DK" dirty="0" err="1"/>
              <a:t>determine</a:t>
            </a:r>
            <a:r>
              <a:rPr lang="da-DK" dirty="0"/>
              <a:t> position and range.</a:t>
            </a:r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1DDA68F8-68DE-F22B-3927-11838AF4B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55973-1F3B-4631-BF02-ED4A97D8FEA5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31605600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13865</TotalTime>
  <Words>916</Words>
  <Application>Microsoft Office PowerPoint</Application>
  <PresentationFormat>Widescreen</PresentationFormat>
  <Paragraphs>210</Paragraphs>
  <Slides>32</Slides>
  <Notes>2</Notes>
  <HiddenSlides>0</HiddenSlides>
  <MMClips>1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Office-tema</vt:lpstr>
      <vt:lpstr>Automatic electrostatic discharge tester.</vt:lpstr>
      <vt:lpstr>What is the problem?</vt:lpstr>
      <vt:lpstr>What is electrostatic discharge?</vt:lpstr>
      <vt:lpstr>Different concepts for the solution.</vt:lpstr>
      <vt:lpstr>CamDist</vt:lpstr>
      <vt:lpstr>Sphereo</vt:lpstr>
      <vt:lpstr>Triangulation.</vt:lpstr>
      <vt:lpstr>Stereoscopic imaging.</vt:lpstr>
      <vt:lpstr>Imaging and ranging combined</vt:lpstr>
      <vt:lpstr>The concept.</vt:lpstr>
      <vt:lpstr>The holder.</vt:lpstr>
      <vt:lpstr>Hardware.</vt:lpstr>
      <vt:lpstr>See3 Cam 130</vt:lpstr>
      <vt:lpstr>The software concept.</vt:lpstr>
      <vt:lpstr>Robot control</vt:lpstr>
      <vt:lpstr>Video thread</vt:lpstr>
      <vt:lpstr>Image processing</vt:lpstr>
      <vt:lpstr>Image processing theory.</vt:lpstr>
      <vt:lpstr>Image segmentation</vt:lpstr>
      <vt:lpstr>Watershed</vt:lpstr>
      <vt:lpstr>K-means segmentation</vt:lpstr>
      <vt:lpstr>Color segmentation</vt:lpstr>
      <vt:lpstr>Contour segmentation</vt:lpstr>
      <vt:lpstr>Template matching.</vt:lpstr>
      <vt:lpstr>Comparison of the different methods</vt:lpstr>
      <vt:lpstr>Floodfill.</vt:lpstr>
      <vt:lpstr>Experimental results.</vt:lpstr>
      <vt:lpstr>Test of force-sensitive resistor</vt:lpstr>
      <vt:lpstr>Test of VL53L4CD distance sensor.</vt:lpstr>
      <vt:lpstr>Test of oscilloscope capture.</vt:lpstr>
      <vt:lpstr>Acceptance test</vt:lpstr>
      <vt:lpstr>Conclusion.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electrostatic discharge tester.</dc:title>
  <dc:creator>Viktor From</dc:creator>
  <cp:lastModifiedBy>Viktor From</cp:lastModifiedBy>
  <cp:revision>1</cp:revision>
  <dcterms:created xsi:type="dcterms:W3CDTF">2022-10-03T07:42:48Z</dcterms:created>
  <dcterms:modified xsi:type="dcterms:W3CDTF">2022-10-25T16:58:55Z</dcterms:modified>
</cp:coreProperties>
</file>

<file path=docProps/thumbnail.jpeg>
</file>